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4.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notesSlides/notesSlide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8" r:id="rId2"/>
    <p:sldMasterId id="2147483691" r:id="rId3"/>
  </p:sldMasterIdLst>
  <p:notesMasterIdLst>
    <p:notesMasterId r:id="rId11"/>
  </p:notesMasterIdLst>
  <p:sldIdLst>
    <p:sldId id="258" r:id="rId4"/>
    <p:sldId id="356" r:id="rId5"/>
    <p:sldId id="357" r:id="rId6"/>
    <p:sldId id="360" r:id="rId7"/>
    <p:sldId id="269" r:id="rId8"/>
    <p:sldId id="361" r:id="rId9"/>
    <p:sldId id="362" r:id="rId10"/>
  </p:sldIdLst>
  <p:sldSz cx="9144000" cy="6858000" type="screen4x3"/>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18"/>
    <p:restoredTop sz="84344"/>
  </p:normalViewPr>
  <p:slideViewPr>
    <p:cSldViewPr snapToGrid="0" snapToObjects="1">
      <p:cViewPr>
        <p:scale>
          <a:sx n="78" d="100"/>
          <a:sy n="78" d="100"/>
        </p:scale>
        <p:origin x="1675" y="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9D7397-AFFC-E94E-8427-C897C75C347A}" type="datetimeFigureOut">
              <a:rPr lang="en-US" smtClean="0"/>
              <a:t>4/4/2025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519BC-FBA2-8B4E-A0C4-89024C1179AB}" type="slidenum">
              <a:rPr lang="en-US" smtClean="0"/>
              <a:t>‹#›</a:t>
            </a:fld>
            <a:endParaRPr lang="en-US"/>
          </a:p>
        </p:txBody>
      </p:sp>
    </p:spTree>
    <p:extLst>
      <p:ext uri="{BB962C8B-B14F-4D97-AF65-F5344CB8AC3E}">
        <p14:creationId xmlns:p14="http://schemas.microsoft.com/office/powerpoint/2010/main" val="3499152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D244AD-DDDB-46A5-AE80-3B8640C17158}" type="slidenum">
              <a:rPr lang="en-US" smtClean="0"/>
              <a:t>1</a:t>
            </a:fld>
            <a:endParaRPr lang="en-US"/>
          </a:p>
        </p:txBody>
      </p:sp>
    </p:spTree>
    <p:extLst>
      <p:ext uri="{BB962C8B-B14F-4D97-AF65-F5344CB8AC3E}">
        <p14:creationId xmlns:p14="http://schemas.microsoft.com/office/powerpoint/2010/main" val="139472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E5A34-DECB-B0DE-F3AD-6A0F869E24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064C7-581B-49C3-A0EA-5EA1E2C1FC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F51FE-9C56-8ABD-683A-3CF3679EEBC0}"/>
              </a:ext>
            </a:extLst>
          </p:cNvPr>
          <p:cNvSpPr>
            <a:spLocks noGrp="1"/>
          </p:cNvSpPr>
          <p:nvPr>
            <p:ph type="body" idx="1"/>
          </p:nvPr>
        </p:nvSpPr>
        <p:spPr/>
        <p:txBody>
          <a:bodyPr/>
          <a:lstStyle/>
          <a:p>
            <a:r>
              <a:rPr lang="en-US" dirty="0"/>
              <a:t>© Copyright </a:t>
            </a:r>
            <a:r>
              <a:rPr lang="en-US" b="1" dirty="0" err="1"/>
              <a:t>PresentationGO.com</a:t>
            </a:r>
            <a:r>
              <a:rPr lang="en-US" dirty="0"/>
              <a:t> – The free PowerPoint and Google Slides template library</a:t>
            </a:r>
          </a:p>
        </p:txBody>
      </p:sp>
      <p:sp>
        <p:nvSpPr>
          <p:cNvPr id="4" name="Slide Number Placeholder 3">
            <a:extLst>
              <a:ext uri="{FF2B5EF4-FFF2-40B4-BE49-F238E27FC236}">
                <a16:creationId xmlns:a16="http://schemas.microsoft.com/office/drawing/2014/main" id="{6B96DE4A-3753-CD57-965B-5B18477E80CF}"/>
              </a:ext>
            </a:extLst>
          </p:cNvPr>
          <p:cNvSpPr>
            <a:spLocks noGrp="1"/>
          </p:cNvSpPr>
          <p:nvPr>
            <p:ph type="sldNum" sz="quarter" idx="10"/>
          </p:nvPr>
        </p:nvSpPr>
        <p:spPr/>
        <p:txBody>
          <a:bodyPr/>
          <a:lstStyle/>
          <a:p>
            <a:fld id="{B68D2766-C49B-4C1A-9FEE-6F146754B02B}" type="slidenum">
              <a:rPr lang="en-US" smtClean="0"/>
              <a:t>2</a:t>
            </a:fld>
            <a:endParaRPr lang="en-US"/>
          </a:p>
        </p:txBody>
      </p:sp>
    </p:spTree>
    <p:extLst>
      <p:ext uri="{BB962C8B-B14F-4D97-AF65-F5344CB8AC3E}">
        <p14:creationId xmlns:p14="http://schemas.microsoft.com/office/powerpoint/2010/main" val="3050767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142F13BA-0207-D268-644A-ACF27B6063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1D63C670-5D3B-4C16-768E-63F88F7C77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ea typeface="ＭＳ Ｐゴシック" panose="020B0600070205080204" pitchFamily="34" charset="-128"/>
              </a:rPr>
              <a:t>United States of America with Individual States – Outline &amp; State Names</a:t>
            </a:r>
          </a:p>
        </p:txBody>
      </p:sp>
      <p:sp>
        <p:nvSpPr>
          <p:cNvPr id="15363" name="Slide Number Placeholder 3">
            <a:extLst>
              <a:ext uri="{FF2B5EF4-FFF2-40B4-BE49-F238E27FC236}">
                <a16:creationId xmlns:a16="http://schemas.microsoft.com/office/drawing/2014/main" id="{689D0615-F58A-17B4-8E09-988C13343B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37931725" indent="-37474525">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EDFBE0D-2524-7F42-8364-AC404E8D2C0A}" type="slidenum">
              <a:rPr lang="en-US" altLang="en-US">
                <a:latin typeface="Arial" panose="020B0604020202020204" pitchFamily="34" charset="0"/>
                <a:ea typeface="ＭＳ Ｐゴシック" panose="020B0600070205080204" pitchFamily="34" charset="-128"/>
              </a:rPr>
              <a:pPr/>
              <a:t>5</a:t>
            </a:fld>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7.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8.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30328603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96769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ustDataLst>
      <p:tags r:id="rId1"/>
    </p:custDataLst>
    <p:extLst>
      <p:ext uri="{BB962C8B-B14F-4D97-AF65-F5344CB8AC3E}">
        <p14:creationId xmlns:p14="http://schemas.microsoft.com/office/powerpoint/2010/main" val="163580402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D3DB8312-BF37-3E62-ADBD-52639A76C85B}"/>
              </a:ext>
            </a:extLst>
          </p:cNvPr>
          <p:cNvSpPr>
            <a:spLocks noGrp="1"/>
          </p:cNvSpPr>
          <p:nvPr>
            <p:ph type="title"/>
          </p:nvPr>
        </p:nvSpPr>
        <p:spPr>
          <a:xfrm>
            <a:off x="1700212" y="1143000"/>
            <a:ext cx="5743575" cy="671514"/>
          </a:xfrm>
          <a:prstGeom prst="rect">
            <a:avLst/>
          </a:prstGeo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047520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AA7E9C-1BEF-6A40-A132-8994B09816C0}"/>
              </a:ext>
            </a:extLst>
          </p:cNvPr>
          <p:cNvSpPr>
            <a:spLocks noGrp="1"/>
          </p:cNvSpPr>
          <p:nvPr>
            <p:ph type="dt" sz="half" idx="10"/>
          </p:nvPr>
        </p:nvSpPr>
        <p:spPr>
          <a:xfrm>
            <a:off x="628650" y="6356351"/>
            <a:ext cx="2057400" cy="365125"/>
          </a:xfrm>
          <a:prstGeom prst="rect">
            <a:avLst/>
          </a:prstGeom>
        </p:spPr>
        <p:txBody>
          <a:bodyPr/>
          <a:lstStyle/>
          <a:p>
            <a:fld id="{1C0FCA10-9190-6E48-ADD5-0BDCDCE5BA4E}" type="datetimeFigureOut">
              <a:rPr lang="en-US" smtClean="0"/>
              <a:t>4/4/2025</a:t>
            </a:fld>
            <a:endParaRPr lang="en-US"/>
          </a:p>
        </p:txBody>
      </p:sp>
      <p:sp>
        <p:nvSpPr>
          <p:cNvPr id="4" name="Footer Placeholder 3">
            <a:extLst>
              <a:ext uri="{FF2B5EF4-FFF2-40B4-BE49-F238E27FC236}">
                <a16:creationId xmlns:a16="http://schemas.microsoft.com/office/drawing/2014/main" id="{116EA74C-416B-3649-9DDE-8819015B57F7}"/>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EEC5C97-3CE1-ED4D-9E4E-84A6560C3CD9}"/>
              </a:ext>
            </a:extLst>
          </p:cNvPr>
          <p:cNvSpPr>
            <a:spLocks noGrp="1"/>
          </p:cNvSpPr>
          <p:nvPr>
            <p:ph type="sldNum" sz="quarter" idx="12"/>
          </p:nvPr>
        </p:nvSpPr>
        <p:spPr>
          <a:xfrm>
            <a:off x="6457950" y="6356351"/>
            <a:ext cx="2057400" cy="365125"/>
          </a:xfrm>
          <a:prstGeom prst="rect">
            <a:avLst/>
          </a:prstGeom>
        </p:spPr>
        <p:txBody>
          <a:bodyPr/>
          <a:lstStyle/>
          <a:p>
            <a:fld id="{3E4B0FEE-10A9-2441-AE95-7DFFAAD30030}" type="slidenum">
              <a:rPr lang="en-US" smtClean="0"/>
              <a:t>‹#›</a:t>
            </a:fld>
            <a:endParaRPr lang="en-US"/>
          </a:p>
        </p:txBody>
      </p:sp>
      <p:sp>
        <p:nvSpPr>
          <p:cNvPr id="6" name="Rectangle 5">
            <a:extLst>
              <a:ext uri="{FF2B5EF4-FFF2-40B4-BE49-F238E27FC236}">
                <a16:creationId xmlns:a16="http://schemas.microsoft.com/office/drawing/2014/main" id="{7AB7ECD8-DC52-E24C-865D-0575ACB9C2A2}"/>
              </a:ext>
            </a:extLst>
          </p:cNvPr>
          <p:cNvSpPr/>
          <p:nvPr userDrawn="1"/>
        </p:nvSpPr>
        <p:spPr>
          <a:xfrm>
            <a:off x="0" y="2141750"/>
            <a:ext cx="9144000" cy="47162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07BBFA2-116F-6341-985D-9B8C4CFF67AD}"/>
              </a:ext>
            </a:extLst>
          </p:cNvPr>
          <p:cNvSpPr/>
          <p:nvPr userDrawn="1"/>
        </p:nvSpPr>
        <p:spPr>
          <a:xfrm>
            <a:off x="241173" y="2423160"/>
            <a:ext cx="8660065" cy="3930315"/>
          </a:xfrm>
          <a:prstGeom prst="roundRect">
            <a:avLst>
              <a:gd name="adj" fmla="val 71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15">
            <a:extLst>
              <a:ext uri="{FF2B5EF4-FFF2-40B4-BE49-F238E27FC236}">
                <a16:creationId xmlns:a16="http://schemas.microsoft.com/office/drawing/2014/main" id="{775BCD12-1290-7940-A646-6ECB4769FA09}"/>
              </a:ext>
            </a:extLst>
          </p:cNvPr>
          <p:cNvSpPr>
            <a:spLocks noGrp="1"/>
          </p:cNvSpPr>
          <p:nvPr>
            <p:ph type="pic" sz="quarter" idx="13"/>
          </p:nvPr>
        </p:nvSpPr>
        <p:spPr>
          <a:xfrm>
            <a:off x="628650" y="2484438"/>
            <a:ext cx="7886700" cy="3786187"/>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64FBE039-E753-684F-95F7-99B0DAFFB380}"/>
              </a:ext>
            </a:extLst>
          </p:cNvPr>
          <p:cNvSpPr>
            <a:spLocks noGrp="1"/>
          </p:cNvSpPr>
          <p:nvPr>
            <p:ph type="body" sz="quarter" idx="14" hasCustomPrompt="1"/>
          </p:nvPr>
        </p:nvSpPr>
        <p:spPr>
          <a:xfrm>
            <a:off x="628649" y="6352972"/>
            <a:ext cx="7886701" cy="279806"/>
          </a:xfrm>
          <a:prstGeom prst="rect">
            <a:avLst/>
          </a:prstGeom>
        </p:spPr>
        <p:txBody>
          <a:bodyPr>
            <a:normAutofit/>
          </a:bodyPr>
          <a:lstStyle>
            <a:lvl1pPr marL="0" indent="0" algn="ctr">
              <a:buNone/>
              <a:defRPr sz="1400">
                <a:solidFill>
                  <a:schemeClr val="bg1"/>
                </a:solidFill>
              </a:defRPr>
            </a:lvl1pPr>
          </a:lstStyle>
          <a:p>
            <a:pPr lvl="0"/>
            <a:r>
              <a:rPr lang="en-US" dirty="0"/>
              <a:t>Insert Caption</a:t>
            </a:r>
          </a:p>
        </p:txBody>
      </p:sp>
      <p:sp>
        <p:nvSpPr>
          <p:cNvPr id="8" name="Title 1">
            <a:extLst>
              <a:ext uri="{FF2B5EF4-FFF2-40B4-BE49-F238E27FC236}">
                <a16:creationId xmlns:a16="http://schemas.microsoft.com/office/drawing/2014/main" id="{539A9F98-6127-C6A9-F1BD-19DD44B7CA9F}"/>
              </a:ext>
            </a:extLst>
          </p:cNvPr>
          <p:cNvSpPr>
            <a:spLocks noGrp="1"/>
          </p:cNvSpPr>
          <p:nvPr>
            <p:ph type="title"/>
          </p:nvPr>
        </p:nvSpPr>
        <p:spPr>
          <a:xfrm>
            <a:off x="1700212" y="1143000"/>
            <a:ext cx="5743575" cy="671514"/>
          </a:xfrm>
          <a:prstGeom prst="rect">
            <a:avLst/>
          </a:prstGeo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787418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719261"/>
          </a:xfrm>
          <a:prstGeom prst="rect">
            <a:avLst/>
          </a:prstGeom>
        </p:spPr>
        <p:txBody>
          <a:bodyPr anchor="b"/>
          <a:lstStyle>
            <a:lvl1pPr algn="ctr">
              <a:defRPr sz="6000"/>
            </a:lvl1pPr>
          </a:lstStyle>
          <a:p>
            <a:r>
              <a:rPr lang="en-US" dirty="0"/>
              <a:t>Click to edit Master title style</a:t>
            </a:r>
          </a:p>
        </p:txBody>
      </p:sp>
      <p:sp>
        <p:nvSpPr>
          <p:cNvPr id="3" name="Text Placeholder 2"/>
          <p:cNvSpPr>
            <a:spLocks noGrp="1"/>
          </p:cNvSpPr>
          <p:nvPr>
            <p:ph type="body" idx="1"/>
          </p:nvPr>
        </p:nvSpPr>
        <p:spPr>
          <a:xfrm>
            <a:off x="623888" y="3429000"/>
            <a:ext cx="7886700" cy="2660651"/>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ustDataLst>
      <p:tags r:id="rId1"/>
    </p:custDataLst>
    <p:extLst>
      <p:ext uri="{BB962C8B-B14F-4D97-AF65-F5344CB8AC3E}">
        <p14:creationId xmlns:p14="http://schemas.microsoft.com/office/powerpoint/2010/main" val="3632743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734E27C6-013D-4252-2550-CF032ED0FD68}"/>
              </a:ext>
            </a:extLst>
          </p:cNvPr>
          <p:cNvSpPr>
            <a:spLocks noGrp="1"/>
          </p:cNvSpPr>
          <p:nvPr>
            <p:ph type="title"/>
          </p:nvPr>
        </p:nvSpPr>
        <p:spPr>
          <a:xfrm>
            <a:off x="1700212" y="1143000"/>
            <a:ext cx="5743575" cy="671514"/>
          </a:xfrm>
          <a:prstGeom prst="rect">
            <a:avLst/>
          </a:prstGeo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89830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833559"/>
            <a:ext cx="3868340" cy="67151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833559"/>
            <a:ext cx="3887391" cy="671516"/>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C6335E9A-9A5D-3180-64DE-A5944E2389FC}"/>
              </a:ext>
            </a:extLst>
          </p:cNvPr>
          <p:cNvSpPr>
            <a:spLocks noGrp="1"/>
          </p:cNvSpPr>
          <p:nvPr>
            <p:ph type="title"/>
          </p:nvPr>
        </p:nvSpPr>
        <p:spPr>
          <a:xfrm>
            <a:off x="1700212" y="1143000"/>
            <a:ext cx="5743575" cy="671514"/>
          </a:xfrm>
          <a:prstGeom prst="rect">
            <a:avLst/>
          </a:prstGeo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1615816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00212" y="1143000"/>
            <a:ext cx="5743575" cy="671514"/>
          </a:xfrm>
          <a:prstGeom prst="rect">
            <a:avLst/>
          </a:prstGeo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2482991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344158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9012"/>
            <a:ext cx="2949178" cy="1068388"/>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1219200"/>
            <a:ext cx="4629150" cy="50482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42100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3421354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1C242270-B08B-AFF1-49F9-4A3194B716BE}"/>
              </a:ext>
            </a:extLst>
          </p:cNvPr>
          <p:cNvSpPr>
            <a:spLocks noGrp="1"/>
          </p:cNvSpPr>
          <p:nvPr>
            <p:ph type="title"/>
          </p:nvPr>
        </p:nvSpPr>
        <p:spPr>
          <a:xfrm>
            <a:off x="1700212" y="1143000"/>
            <a:ext cx="5743575" cy="671514"/>
          </a:xfrm>
          <a:prstGeom prst="rect">
            <a:avLst/>
          </a:prstGeo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649110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9012"/>
            <a:ext cx="2949178" cy="1068388"/>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181100"/>
            <a:ext cx="4629150" cy="4679951"/>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3559336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45533-0F43-AFFD-9B25-318255D8311A}"/>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28E3B7-D9CB-49D6-B4C5-140E05EA4306}"/>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ustDataLst>
      <p:tags r:id="rId1"/>
    </p:custDataLst>
    <p:extLst>
      <p:ext uri="{BB962C8B-B14F-4D97-AF65-F5344CB8AC3E}">
        <p14:creationId xmlns:p14="http://schemas.microsoft.com/office/powerpoint/2010/main" val="2620101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FE72-41EA-948D-8EE5-9B78D9884D78}"/>
              </a:ext>
            </a:extLst>
          </p:cNvPr>
          <p:cNvSpPr>
            <a:spLocks noGrp="1"/>
          </p:cNvSpPr>
          <p:nvPr>
            <p:ph type="title"/>
          </p:nvPr>
        </p:nvSpPr>
        <p:spPr>
          <a:xfrm>
            <a:off x="628650" y="1019175"/>
            <a:ext cx="7886700" cy="67151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0359DEC-A1B6-9461-F709-5B8953D97585}"/>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816918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A2F34-A106-A7A4-412C-F61B36BC7DC1}"/>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DFFB53B-A534-D68A-048B-F7592DAC4345}"/>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4257498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EDE38-73C3-1216-C68D-794361B18041}"/>
              </a:ext>
            </a:extLst>
          </p:cNvPr>
          <p:cNvSpPr>
            <a:spLocks noGrp="1"/>
          </p:cNvSpPr>
          <p:nvPr>
            <p:ph type="title"/>
          </p:nvPr>
        </p:nvSpPr>
        <p:spPr>
          <a:xfrm>
            <a:off x="628650" y="1019175"/>
            <a:ext cx="7886700" cy="67151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46C6F9F-EC15-1FF1-37C8-0B7691F9FD56}"/>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37E3C7-045F-786F-45E5-93635BA85247}"/>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1697780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F81FD-22DC-AA2A-389C-E16217F9E960}"/>
              </a:ext>
            </a:extLst>
          </p:cNvPr>
          <p:cNvSpPr>
            <a:spLocks noGrp="1"/>
          </p:cNvSpPr>
          <p:nvPr>
            <p:ph type="title"/>
          </p:nvPr>
        </p:nvSpPr>
        <p:spPr>
          <a:xfrm>
            <a:off x="630238" y="1019175"/>
            <a:ext cx="7886700" cy="671513"/>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0AE82729-C9B0-E425-E102-E806C7CCDD3F}"/>
              </a:ext>
            </a:extLst>
          </p:cNvPr>
          <p:cNvSpPr>
            <a:spLocks noGrp="1"/>
          </p:cNvSpPr>
          <p:nvPr>
            <p:ph type="body" idx="1"/>
          </p:nvPr>
        </p:nvSpPr>
        <p:spPr>
          <a:xfrm>
            <a:off x="630238" y="1709738"/>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B72245D-439D-E75C-912C-65F808FE71D6}"/>
              </a:ext>
            </a:extLst>
          </p:cNvPr>
          <p:cNvSpPr>
            <a:spLocks noGrp="1"/>
          </p:cNvSpPr>
          <p:nvPr>
            <p:ph sz="half" idx="2"/>
          </p:nvPr>
        </p:nvSpPr>
        <p:spPr>
          <a:xfrm>
            <a:off x="630238" y="2533650"/>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CD0D8A-59B3-8CDB-9A32-EBACBACE0018}"/>
              </a:ext>
            </a:extLst>
          </p:cNvPr>
          <p:cNvSpPr>
            <a:spLocks noGrp="1"/>
          </p:cNvSpPr>
          <p:nvPr>
            <p:ph type="body" sz="quarter" idx="3"/>
          </p:nvPr>
        </p:nvSpPr>
        <p:spPr>
          <a:xfrm>
            <a:off x="4629150" y="1709738"/>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ECB940-BDAA-AE70-98C2-630E3F0761AD}"/>
              </a:ext>
            </a:extLst>
          </p:cNvPr>
          <p:cNvSpPr>
            <a:spLocks noGrp="1"/>
          </p:cNvSpPr>
          <p:nvPr>
            <p:ph sz="quarter" idx="4"/>
          </p:nvPr>
        </p:nvSpPr>
        <p:spPr>
          <a:xfrm>
            <a:off x="4629150" y="2533650"/>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0579945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CED1-1CB0-03C9-30A0-F62BC17EE90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6CA519-646D-A766-E122-A9B29A07D009}"/>
              </a:ext>
            </a:extLst>
          </p:cNvPr>
          <p:cNvSpPr>
            <a:spLocks noGrp="1"/>
          </p:cNvSpPr>
          <p:nvPr>
            <p:ph type="dt" sz="half" idx="10"/>
          </p:nvPr>
        </p:nvSpPr>
        <p:spPr>
          <a:xfrm>
            <a:off x="628650" y="6356350"/>
            <a:ext cx="2057400" cy="365125"/>
          </a:xfrm>
          <a:prstGeom prst="rect">
            <a:avLst/>
          </a:prstGeom>
        </p:spPr>
        <p:txBody>
          <a:bodyPr/>
          <a:lstStyle/>
          <a:p>
            <a:fld id="{6D4572B8-B619-4BAC-A3F2-4A7E8F8E258C}" type="datetimeFigureOut">
              <a:rPr lang="en-US" smtClean="0"/>
              <a:t>4/4/2025</a:t>
            </a:fld>
            <a:endParaRPr lang="en-US"/>
          </a:p>
        </p:txBody>
      </p:sp>
      <p:sp>
        <p:nvSpPr>
          <p:cNvPr id="4" name="Footer Placeholder 3">
            <a:extLst>
              <a:ext uri="{FF2B5EF4-FFF2-40B4-BE49-F238E27FC236}">
                <a16:creationId xmlns:a16="http://schemas.microsoft.com/office/drawing/2014/main" id="{951DD072-03D2-7D79-B537-AEEB1F9D3DE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43C7A01-8808-7C5D-45DE-810893716509}"/>
              </a:ext>
            </a:extLst>
          </p:cNvPr>
          <p:cNvSpPr>
            <a:spLocks noGrp="1"/>
          </p:cNvSpPr>
          <p:nvPr>
            <p:ph type="sldNum" sz="quarter" idx="12"/>
          </p:nvPr>
        </p:nvSpPr>
        <p:spPr>
          <a:xfrm>
            <a:off x="6457950" y="6356350"/>
            <a:ext cx="2057400" cy="365125"/>
          </a:xfrm>
          <a:prstGeom prst="rect">
            <a:avLst/>
          </a:prstGeom>
        </p:spPr>
        <p:txBody>
          <a:bodyPr/>
          <a:lstStyle/>
          <a:p>
            <a:fld id="{A7CF78EB-3459-4D30-89B1-A317155BF0B6}" type="slidenum">
              <a:rPr lang="en-US" smtClean="0"/>
              <a:t>‹#›</a:t>
            </a:fld>
            <a:endParaRPr lang="en-US"/>
          </a:p>
        </p:txBody>
      </p:sp>
    </p:spTree>
    <p:extLst>
      <p:ext uri="{BB962C8B-B14F-4D97-AF65-F5344CB8AC3E}">
        <p14:creationId xmlns:p14="http://schemas.microsoft.com/office/powerpoint/2010/main" val="3976765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74F742-60E0-07C8-B470-8BD764B8FD01}"/>
              </a:ext>
            </a:extLst>
          </p:cNvPr>
          <p:cNvSpPr>
            <a:spLocks noGrp="1"/>
          </p:cNvSpPr>
          <p:nvPr>
            <p:ph type="dt" sz="half" idx="10"/>
          </p:nvPr>
        </p:nvSpPr>
        <p:spPr>
          <a:xfrm>
            <a:off x="628650" y="6356350"/>
            <a:ext cx="2057400" cy="365125"/>
          </a:xfrm>
          <a:prstGeom prst="rect">
            <a:avLst/>
          </a:prstGeom>
        </p:spPr>
        <p:txBody>
          <a:bodyPr/>
          <a:lstStyle/>
          <a:p>
            <a:fld id="{6D4572B8-B619-4BAC-A3F2-4A7E8F8E258C}" type="datetimeFigureOut">
              <a:rPr lang="en-US" smtClean="0"/>
              <a:t>4/4/2025</a:t>
            </a:fld>
            <a:endParaRPr lang="en-US"/>
          </a:p>
        </p:txBody>
      </p:sp>
      <p:sp>
        <p:nvSpPr>
          <p:cNvPr id="3" name="Footer Placeholder 2">
            <a:extLst>
              <a:ext uri="{FF2B5EF4-FFF2-40B4-BE49-F238E27FC236}">
                <a16:creationId xmlns:a16="http://schemas.microsoft.com/office/drawing/2014/main" id="{96B22F2C-FA11-2AA3-A0DF-ACF80A7DDBC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BBB58E3-89AB-51E6-995D-FBC7871B995A}"/>
              </a:ext>
            </a:extLst>
          </p:cNvPr>
          <p:cNvSpPr>
            <a:spLocks noGrp="1"/>
          </p:cNvSpPr>
          <p:nvPr>
            <p:ph type="sldNum" sz="quarter" idx="12"/>
          </p:nvPr>
        </p:nvSpPr>
        <p:spPr>
          <a:xfrm>
            <a:off x="6457950" y="6356350"/>
            <a:ext cx="2057400" cy="365125"/>
          </a:xfrm>
          <a:prstGeom prst="rect">
            <a:avLst/>
          </a:prstGeom>
        </p:spPr>
        <p:txBody>
          <a:bodyPr/>
          <a:lstStyle/>
          <a:p>
            <a:fld id="{A7CF78EB-3459-4D30-89B1-A317155BF0B6}" type="slidenum">
              <a:rPr lang="en-US" smtClean="0"/>
              <a:t>‹#›</a:t>
            </a:fld>
            <a:endParaRPr lang="en-US"/>
          </a:p>
        </p:txBody>
      </p:sp>
    </p:spTree>
    <p:extLst>
      <p:ext uri="{BB962C8B-B14F-4D97-AF65-F5344CB8AC3E}">
        <p14:creationId xmlns:p14="http://schemas.microsoft.com/office/powerpoint/2010/main" val="1791677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8D3B-A7AC-D18E-A22A-52FC1F325C12}"/>
              </a:ext>
            </a:extLst>
          </p:cNvPr>
          <p:cNvSpPr>
            <a:spLocks noGrp="1"/>
          </p:cNvSpPr>
          <p:nvPr>
            <p:ph type="title"/>
          </p:nvPr>
        </p:nvSpPr>
        <p:spPr>
          <a:xfrm>
            <a:off x="630238" y="989012"/>
            <a:ext cx="2949575" cy="1068388"/>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24BB400-0573-9218-9CD4-6F6C6CAF1DAB}"/>
              </a:ext>
            </a:extLst>
          </p:cNvPr>
          <p:cNvSpPr>
            <a:spLocks noGrp="1"/>
          </p:cNvSpPr>
          <p:nvPr>
            <p:ph idx="1"/>
          </p:nvPr>
        </p:nvSpPr>
        <p:spPr>
          <a:xfrm>
            <a:off x="3887788" y="1133475"/>
            <a:ext cx="4629150" cy="47275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6000FE7-418C-88A6-699C-63E1855F7A8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1156828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8FF7-FC3A-9DB7-92F3-ACCCAB43F0DA}"/>
              </a:ext>
            </a:extLst>
          </p:cNvPr>
          <p:cNvSpPr>
            <a:spLocks noGrp="1"/>
          </p:cNvSpPr>
          <p:nvPr>
            <p:ph type="title"/>
          </p:nvPr>
        </p:nvSpPr>
        <p:spPr>
          <a:xfrm>
            <a:off x="630238" y="1085850"/>
            <a:ext cx="2949575" cy="971550"/>
          </a:xfrm>
          <a:prstGeom prst="rect">
            <a:avLst/>
          </a:prstGeo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44ED441F-2668-8114-75E7-5F2A2609DDBC}"/>
              </a:ext>
            </a:extLst>
          </p:cNvPr>
          <p:cNvSpPr>
            <a:spLocks noGrp="1"/>
          </p:cNvSpPr>
          <p:nvPr>
            <p:ph type="pic" idx="1"/>
          </p:nvPr>
        </p:nvSpPr>
        <p:spPr>
          <a:xfrm>
            <a:off x="3887788" y="1238250"/>
            <a:ext cx="4629150" cy="4622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0801D6-A9CE-6DE3-DCDB-B128A1194C72}"/>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345649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9AA7E9C-1BEF-6A40-A132-8994B09816C0}"/>
              </a:ext>
            </a:extLst>
          </p:cNvPr>
          <p:cNvSpPr>
            <a:spLocks noGrp="1"/>
          </p:cNvSpPr>
          <p:nvPr>
            <p:ph type="dt" sz="half" idx="10"/>
          </p:nvPr>
        </p:nvSpPr>
        <p:spPr/>
        <p:txBody>
          <a:bodyPr/>
          <a:lstStyle/>
          <a:p>
            <a:fld id="{1C0FCA10-9190-6E48-ADD5-0BDCDCE5BA4E}" type="datetimeFigureOut">
              <a:rPr lang="en-US" smtClean="0"/>
              <a:t>4/4/2025</a:t>
            </a:fld>
            <a:endParaRPr lang="en-US"/>
          </a:p>
        </p:txBody>
      </p:sp>
      <p:sp>
        <p:nvSpPr>
          <p:cNvPr id="4" name="Footer Placeholder 3">
            <a:extLst>
              <a:ext uri="{FF2B5EF4-FFF2-40B4-BE49-F238E27FC236}">
                <a16:creationId xmlns:a16="http://schemas.microsoft.com/office/drawing/2014/main" id="{116EA74C-416B-3649-9DDE-8819015B57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EC5C97-3CE1-ED4D-9E4E-84A6560C3CD9}"/>
              </a:ext>
            </a:extLst>
          </p:cNvPr>
          <p:cNvSpPr>
            <a:spLocks noGrp="1"/>
          </p:cNvSpPr>
          <p:nvPr>
            <p:ph type="sldNum" sz="quarter" idx="12"/>
          </p:nvPr>
        </p:nvSpPr>
        <p:spPr/>
        <p:txBody>
          <a:bodyPr/>
          <a:lstStyle/>
          <a:p>
            <a:fld id="{3E4B0FEE-10A9-2441-AE95-7DFFAAD30030}" type="slidenum">
              <a:rPr lang="en-US" smtClean="0"/>
              <a:t>‹#›</a:t>
            </a:fld>
            <a:endParaRPr lang="en-US"/>
          </a:p>
        </p:txBody>
      </p:sp>
      <p:sp>
        <p:nvSpPr>
          <p:cNvPr id="6" name="Rectangle 5">
            <a:extLst>
              <a:ext uri="{FF2B5EF4-FFF2-40B4-BE49-F238E27FC236}">
                <a16:creationId xmlns:a16="http://schemas.microsoft.com/office/drawing/2014/main" id="{7AB7ECD8-DC52-E24C-865D-0575ACB9C2A2}"/>
              </a:ext>
            </a:extLst>
          </p:cNvPr>
          <p:cNvSpPr/>
          <p:nvPr userDrawn="1"/>
        </p:nvSpPr>
        <p:spPr>
          <a:xfrm>
            <a:off x="0" y="2141750"/>
            <a:ext cx="9144000" cy="471625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07BBFA2-116F-6341-985D-9B8C4CFF67AD}"/>
              </a:ext>
            </a:extLst>
          </p:cNvPr>
          <p:cNvSpPr/>
          <p:nvPr userDrawn="1"/>
        </p:nvSpPr>
        <p:spPr>
          <a:xfrm>
            <a:off x="241173" y="2423160"/>
            <a:ext cx="8660065" cy="3930315"/>
          </a:xfrm>
          <a:prstGeom prst="roundRect">
            <a:avLst>
              <a:gd name="adj" fmla="val 71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icture Placeholder 15">
            <a:extLst>
              <a:ext uri="{FF2B5EF4-FFF2-40B4-BE49-F238E27FC236}">
                <a16:creationId xmlns:a16="http://schemas.microsoft.com/office/drawing/2014/main" id="{775BCD12-1290-7940-A646-6ECB4769FA09}"/>
              </a:ext>
            </a:extLst>
          </p:cNvPr>
          <p:cNvSpPr>
            <a:spLocks noGrp="1"/>
          </p:cNvSpPr>
          <p:nvPr>
            <p:ph type="pic" sz="quarter" idx="13"/>
          </p:nvPr>
        </p:nvSpPr>
        <p:spPr>
          <a:xfrm>
            <a:off x="628650" y="2484438"/>
            <a:ext cx="7886700" cy="3786187"/>
          </a:xfrm>
        </p:spPr>
        <p:txBody>
          <a:bodyPr/>
          <a:lstStyle/>
          <a:p>
            <a:endParaRPr lang="en-US"/>
          </a:p>
        </p:txBody>
      </p:sp>
      <p:sp>
        <p:nvSpPr>
          <p:cNvPr id="18" name="Text Placeholder 17">
            <a:extLst>
              <a:ext uri="{FF2B5EF4-FFF2-40B4-BE49-F238E27FC236}">
                <a16:creationId xmlns:a16="http://schemas.microsoft.com/office/drawing/2014/main" id="{64FBE039-E753-684F-95F7-99B0DAFFB380}"/>
              </a:ext>
            </a:extLst>
          </p:cNvPr>
          <p:cNvSpPr>
            <a:spLocks noGrp="1"/>
          </p:cNvSpPr>
          <p:nvPr>
            <p:ph type="body" sz="quarter" idx="14" hasCustomPrompt="1"/>
          </p:nvPr>
        </p:nvSpPr>
        <p:spPr>
          <a:xfrm>
            <a:off x="628649" y="6352972"/>
            <a:ext cx="7886701" cy="279806"/>
          </a:xfrm>
        </p:spPr>
        <p:txBody>
          <a:bodyPr>
            <a:normAutofit/>
          </a:bodyPr>
          <a:lstStyle>
            <a:lvl1pPr marL="0" indent="0" algn="ctr">
              <a:buNone/>
              <a:defRPr sz="1400">
                <a:solidFill>
                  <a:schemeClr val="bg1"/>
                </a:solidFill>
              </a:defRPr>
            </a:lvl1pPr>
          </a:lstStyle>
          <a:p>
            <a:pPr lvl="0"/>
            <a:r>
              <a:rPr lang="en-US" dirty="0"/>
              <a:t>Insert Caption</a:t>
            </a:r>
          </a:p>
        </p:txBody>
      </p:sp>
      <p:sp>
        <p:nvSpPr>
          <p:cNvPr id="8" name="Title 1">
            <a:extLst>
              <a:ext uri="{FF2B5EF4-FFF2-40B4-BE49-F238E27FC236}">
                <a16:creationId xmlns:a16="http://schemas.microsoft.com/office/drawing/2014/main" id="{4EC6BEBC-24A8-E67A-8CD1-6D5647F16BBB}"/>
              </a:ext>
            </a:extLst>
          </p:cNvPr>
          <p:cNvSpPr>
            <a:spLocks noGrp="1"/>
          </p:cNvSpPr>
          <p:nvPr>
            <p:ph type="title"/>
          </p:nvPr>
        </p:nvSpPr>
        <p:spPr>
          <a:xfrm>
            <a:off x="1700212" y="1143000"/>
            <a:ext cx="5743575" cy="671514"/>
          </a:xfrm>
          <a:prstGeom prst="rect">
            <a:avLst/>
          </a:prstGeo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92694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1843086"/>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3552826"/>
            <a:ext cx="7886700" cy="253682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192973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0913A8A8-5B10-5B4A-9C10-084B81C8F06C}"/>
              </a:ext>
            </a:extLst>
          </p:cNvPr>
          <p:cNvSpPr>
            <a:spLocks noGrp="1"/>
          </p:cNvSpPr>
          <p:nvPr>
            <p:ph type="title"/>
          </p:nvPr>
        </p:nvSpPr>
        <p:spPr>
          <a:xfrm>
            <a:off x="1700212" y="1143000"/>
            <a:ext cx="5743575" cy="671514"/>
          </a:xfrm>
          <a:prstGeom prst="rect">
            <a:avLst/>
          </a:prstGeo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3093587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833559"/>
            <a:ext cx="3868340" cy="6715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833559"/>
            <a:ext cx="3887391" cy="6715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6D0C330C-3AE2-27B6-91BE-173E667C16D3}"/>
              </a:ext>
            </a:extLst>
          </p:cNvPr>
          <p:cNvSpPr>
            <a:spLocks noGrp="1"/>
          </p:cNvSpPr>
          <p:nvPr>
            <p:ph type="title"/>
          </p:nvPr>
        </p:nvSpPr>
        <p:spPr>
          <a:xfrm>
            <a:off x="1700212" y="1143000"/>
            <a:ext cx="5743575" cy="671514"/>
          </a:xfrm>
          <a:prstGeom prst="rect">
            <a:avLst/>
          </a:prstGeo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832223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7FDBC19-F51E-289E-C732-F8C1F466DDD7}"/>
              </a:ext>
            </a:extLst>
          </p:cNvPr>
          <p:cNvSpPr>
            <a:spLocks noGrp="1"/>
          </p:cNvSpPr>
          <p:nvPr>
            <p:ph type="title"/>
          </p:nvPr>
        </p:nvSpPr>
        <p:spPr>
          <a:xfrm>
            <a:off x="1700212" y="1143000"/>
            <a:ext cx="5743575" cy="671514"/>
          </a:xfrm>
          <a:prstGeom prst="rect">
            <a:avLst/>
          </a:prstGeom>
        </p:spPr>
        <p:txBody>
          <a:bodyPr/>
          <a:lstStyle>
            <a:lvl1pPr algn="ctr">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9535467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23443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ustDataLst>
      <p:tags r:id="rId1"/>
    </p:custDataLst>
    <p:extLst>
      <p:ext uri="{BB962C8B-B14F-4D97-AF65-F5344CB8AC3E}">
        <p14:creationId xmlns:p14="http://schemas.microsoft.com/office/powerpoint/2010/main" val="3542042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3.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ags" Target="../tags/tag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ags" Target="../tags/tag24.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8756" y="365126"/>
            <a:ext cx="5066594"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FCA10-9190-6E48-ADD5-0BDCDCE5BA4E}" type="datetimeFigureOut">
              <a:rPr lang="en-US" smtClean="0"/>
              <a:t>4/4/2025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4B0FEE-10A9-2441-AE95-7DFFAAD30030}" type="slidenum">
              <a:rPr lang="en-US" smtClean="0"/>
              <a:t>‹#›</a:t>
            </a:fld>
            <a:endParaRPr lang="en-US"/>
          </a:p>
        </p:txBody>
      </p:sp>
      <p:pic>
        <p:nvPicPr>
          <p:cNvPr id="7" name="Picture 6" descr="A white background with green lines&#10;&#10;AI-generated content may be incorrect.">
            <a:extLst>
              <a:ext uri="{FF2B5EF4-FFF2-40B4-BE49-F238E27FC236}">
                <a16:creationId xmlns:a16="http://schemas.microsoft.com/office/drawing/2014/main" id="{968BF19B-2DFF-104F-EFF1-75F478D95797}"/>
              </a:ext>
            </a:extLst>
          </p:cNvPr>
          <p:cNvPicPr>
            <a:picLocks noChangeAspect="1"/>
          </p:cNvPicPr>
          <p:nvPr userDrawn="1"/>
        </p:nvPicPr>
        <p:blipFill>
          <a:blip r:embed="rId13"/>
          <a:srcRect t="42255"/>
          <a:stretch/>
        </p:blipFill>
        <p:spPr>
          <a:xfrm>
            <a:off x="-1" y="38100"/>
            <a:ext cx="9174536" cy="6858000"/>
          </a:xfrm>
          <a:prstGeom prst="rect">
            <a:avLst/>
          </a:prstGeom>
        </p:spPr>
      </p:pic>
      <p:pic>
        <p:nvPicPr>
          <p:cNvPr id="10" name="Picture 9" descr="A logo of a company&#10;&#10;AI-generated content may be incorrect.">
            <a:extLst>
              <a:ext uri="{FF2B5EF4-FFF2-40B4-BE49-F238E27FC236}">
                <a16:creationId xmlns:a16="http://schemas.microsoft.com/office/drawing/2014/main" id="{B26A8D16-F6EF-242A-D64C-7FF3DE4CAEFB}"/>
              </a:ext>
            </a:extLst>
          </p:cNvPr>
          <p:cNvPicPr>
            <a:picLocks noChangeAspect="1"/>
          </p:cNvPicPr>
          <p:nvPr userDrawn="1"/>
        </p:nvPicPr>
        <p:blipFill>
          <a:blip r:embed="rId14"/>
          <a:stretch>
            <a:fillRect/>
          </a:stretch>
        </p:blipFill>
        <p:spPr>
          <a:xfrm>
            <a:off x="3351859" y="206377"/>
            <a:ext cx="2440282" cy="804389"/>
          </a:xfrm>
          <a:prstGeom prst="rect">
            <a:avLst/>
          </a:prstGeom>
        </p:spPr>
      </p:pic>
    </p:spTree>
    <p:custDataLst>
      <p:tags r:id="rId12"/>
    </p:custDataLst>
    <p:extLst>
      <p:ext uri="{BB962C8B-B14F-4D97-AF65-F5344CB8AC3E}">
        <p14:creationId xmlns:p14="http://schemas.microsoft.com/office/powerpoint/2010/main" val="1838216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white and green background with blue and green lines&#10;&#10;AI-generated content may be incorrect.">
            <a:extLst>
              <a:ext uri="{FF2B5EF4-FFF2-40B4-BE49-F238E27FC236}">
                <a16:creationId xmlns:a16="http://schemas.microsoft.com/office/drawing/2014/main" id="{4C42F1BF-2E5F-5018-5961-9D8DEF5E9D9C}"/>
              </a:ext>
            </a:extLst>
          </p:cNvPr>
          <p:cNvPicPr>
            <a:picLocks noChangeAspect="1"/>
          </p:cNvPicPr>
          <p:nvPr userDrawn="1"/>
        </p:nvPicPr>
        <p:blipFill>
          <a:blip r:embed="rId13"/>
          <a:stretch>
            <a:fillRect/>
          </a:stretch>
        </p:blipFill>
        <p:spPr>
          <a:xfrm>
            <a:off x="0" y="-1385"/>
            <a:ext cx="9143999" cy="6860769"/>
          </a:xfrm>
          <a:prstGeom prst="rect">
            <a:avLst/>
          </a:prstGeom>
        </p:spPr>
      </p:pic>
    </p:spTree>
    <p:custDataLst>
      <p:tags r:id="rId12"/>
    </p:custDataLst>
    <p:extLst>
      <p:ext uri="{BB962C8B-B14F-4D97-AF65-F5344CB8AC3E}">
        <p14:creationId xmlns:p14="http://schemas.microsoft.com/office/powerpoint/2010/main" val="25127914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white and green background with blue and green lines&#10;&#10;AI-generated content may be incorrect.">
            <a:extLst>
              <a:ext uri="{FF2B5EF4-FFF2-40B4-BE49-F238E27FC236}">
                <a16:creationId xmlns:a16="http://schemas.microsoft.com/office/drawing/2014/main" id="{28ABD64D-BA8C-D7BC-A387-EC9B4DF73E84}"/>
              </a:ext>
            </a:extLst>
          </p:cNvPr>
          <p:cNvPicPr>
            <a:picLocks noChangeAspect="1"/>
          </p:cNvPicPr>
          <p:nvPr userDrawn="1"/>
        </p:nvPicPr>
        <p:blipFill>
          <a:blip r:embed="rId12"/>
          <a:stretch>
            <a:fillRect/>
          </a:stretch>
        </p:blipFill>
        <p:spPr>
          <a:xfrm>
            <a:off x="0" y="-1385"/>
            <a:ext cx="9143999" cy="6860769"/>
          </a:xfrm>
          <a:prstGeom prst="rect">
            <a:avLst/>
          </a:prstGeom>
        </p:spPr>
      </p:pic>
    </p:spTree>
    <p:custDataLst>
      <p:tags r:id="rId11"/>
    </p:custDataLst>
    <p:extLst>
      <p:ext uri="{BB962C8B-B14F-4D97-AF65-F5344CB8AC3E}">
        <p14:creationId xmlns:p14="http://schemas.microsoft.com/office/powerpoint/2010/main" val="393161320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svg"/><Relationship Id="rId2" Type="http://schemas.openxmlformats.org/officeDocument/2006/relationships/slideLayout" Target="../slideLayouts/slideLayout18.xml"/><Relationship Id="rId1" Type="http://schemas.openxmlformats.org/officeDocument/2006/relationships/tags" Target="../tags/tag3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9.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ags" Target="../tags/tag3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C6B1-66ED-F249-A2DC-B786E86CB92E}"/>
              </a:ext>
            </a:extLst>
          </p:cNvPr>
          <p:cNvSpPr>
            <a:spLocks noGrp="1"/>
          </p:cNvSpPr>
          <p:nvPr>
            <p:ph type="ctrTitle"/>
          </p:nvPr>
        </p:nvSpPr>
        <p:spPr>
          <a:xfrm>
            <a:off x="685800" y="417513"/>
            <a:ext cx="7772400" cy="2387600"/>
          </a:xfrm>
        </p:spPr>
        <p:txBody>
          <a:bodyPr>
            <a:normAutofit/>
          </a:bodyPr>
          <a:lstStyle/>
          <a:p>
            <a:r>
              <a:rPr lang="en-US" dirty="0"/>
              <a:t>ACA Update</a:t>
            </a:r>
          </a:p>
        </p:txBody>
      </p:sp>
      <p:sp>
        <p:nvSpPr>
          <p:cNvPr id="3" name="Subtitle 2">
            <a:extLst>
              <a:ext uri="{FF2B5EF4-FFF2-40B4-BE49-F238E27FC236}">
                <a16:creationId xmlns:a16="http://schemas.microsoft.com/office/drawing/2014/main" id="{D061E1C7-8EC0-1047-8962-3DCAD2449091}"/>
              </a:ext>
            </a:extLst>
          </p:cNvPr>
          <p:cNvSpPr>
            <a:spLocks noGrp="1"/>
          </p:cNvSpPr>
          <p:nvPr>
            <p:ph type="subTitle" idx="1"/>
          </p:nvPr>
        </p:nvSpPr>
        <p:spPr>
          <a:xfrm>
            <a:off x="1143000" y="2897188"/>
            <a:ext cx="6858000" cy="1655762"/>
          </a:xfrm>
        </p:spPr>
        <p:txBody>
          <a:bodyPr>
            <a:normAutofit/>
          </a:bodyPr>
          <a:lstStyle/>
          <a:p>
            <a:r>
              <a:rPr lang="en-US" dirty="0"/>
              <a:t>2025 Ag Claims Conference</a:t>
            </a:r>
          </a:p>
          <a:p>
            <a:r>
              <a:rPr lang="en-US" dirty="0"/>
              <a:t>March 10-11</a:t>
            </a:r>
          </a:p>
          <a:p>
            <a:r>
              <a:rPr lang="en-US" dirty="0"/>
              <a:t>Doug &amp; Julie Overdeer</a:t>
            </a:r>
          </a:p>
        </p:txBody>
      </p:sp>
    </p:spTree>
    <p:custDataLst>
      <p:tags r:id="rId1"/>
    </p:custDataLst>
    <p:extLst>
      <p:ext uri="{BB962C8B-B14F-4D97-AF65-F5344CB8AC3E}">
        <p14:creationId xmlns:p14="http://schemas.microsoft.com/office/powerpoint/2010/main" val="3159046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B225C-A8D8-01EE-C056-AACE91231E04}"/>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F14C19B6-9FEA-63F2-3CC5-003C9EF5DC41}"/>
              </a:ext>
            </a:extLst>
          </p:cNvPr>
          <p:cNvGrpSpPr/>
          <p:nvPr/>
        </p:nvGrpSpPr>
        <p:grpSpPr>
          <a:xfrm>
            <a:off x="6396858" y="1793617"/>
            <a:ext cx="2194560" cy="1721668"/>
            <a:chOff x="8921977" y="1394910"/>
            <a:chExt cx="2926080" cy="2295555"/>
          </a:xfrm>
        </p:grpSpPr>
        <p:sp>
          <p:nvSpPr>
            <p:cNvPr id="11" name="TextBox 10">
              <a:extLst>
                <a:ext uri="{FF2B5EF4-FFF2-40B4-BE49-F238E27FC236}">
                  <a16:creationId xmlns:a16="http://schemas.microsoft.com/office/drawing/2014/main" id="{6662EC6E-A6D1-F027-245A-D6C72ACA54AE}"/>
                </a:ext>
              </a:extLst>
            </p:cNvPr>
            <p:cNvSpPr txBox="1"/>
            <p:nvPr/>
          </p:nvSpPr>
          <p:spPr>
            <a:xfrm>
              <a:off x="8921977" y="1394910"/>
              <a:ext cx="2926080" cy="533480"/>
            </a:xfrm>
            <a:prstGeom prst="rect">
              <a:avLst/>
            </a:prstGeom>
            <a:noFill/>
          </p:spPr>
          <p:txBody>
            <a:bodyPr wrap="square" lIns="0" rIns="0" rtlCol="0" anchor="b">
              <a:spAutoFit/>
            </a:bodyPr>
            <a:lstStyle/>
            <a:p>
              <a:r>
                <a:rPr lang="en-US" sz="2000" b="1" noProof="1">
                  <a:solidFill>
                    <a:schemeClr val="accent2">
                      <a:lumMod val="75000"/>
                    </a:schemeClr>
                  </a:solidFill>
                </a:rPr>
                <a:t>Inform</a:t>
              </a:r>
            </a:p>
          </p:txBody>
        </p:sp>
        <p:sp>
          <p:nvSpPr>
            <p:cNvPr id="12" name="TextBox 11">
              <a:extLst>
                <a:ext uri="{FF2B5EF4-FFF2-40B4-BE49-F238E27FC236}">
                  <a16:creationId xmlns:a16="http://schemas.microsoft.com/office/drawing/2014/main" id="{6DA49F14-C2D3-F112-827F-6D2E44777F74}"/>
                </a:ext>
              </a:extLst>
            </p:cNvPr>
            <p:cNvSpPr txBox="1"/>
            <p:nvPr/>
          </p:nvSpPr>
          <p:spPr>
            <a:xfrm>
              <a:off x="8921977" y="1925881"/>
              <a:ext cx="2926080" cy="1764584"/>
            </a:xfrm>
            <a:prstGeom prst="rect">
              <a:avLst/>
            </a:prstGeom>
            <a:noFill/>
          </p:spPr>
          <p:txBody>
            <a:bodyPr wrap="square" lIns="0" rIns="0" rtlCol="0" anchor="t">
              <a:spAutoFit/>
            </a:bodyPr>
            <a:lstStyle/>
            <a:p>
              <a:pPr algn="just"/>
              <a:r>
                <a:rPr lang="en-US" sz="1000" noProof="1">
                  <a:solidFill>
                    <a:schemeClr val="tx1">
                      <a:lumMod val="65000"/>
                      <a:lumOff val="35000"/>
                    </a:schemeClr>
                  </a:solidFill>
                </a:rPr>
                <a:t>The heart of our information-sharing pillar is our world-class website, which houses our videos, numerous tools, and resources. We also use social media, newsletters, and industry updates to inform during critical events or changes that impact the agriculture claims season or the agricultural insurance industry.</a:t>
              </a:r>
            </a:p>
          </p:txBody>
        </p:sp>
      </p:grpSp>
      <p:grpSp>
        <p:nvGrpSpPr>
          <p:cNvPr id="13" name="Group 12">
            <a:extLst>
              <a:ext uri="{FF2B5EF4-FFF2-40B4-BE49-F238E27FC236}">
                <a16:creationId xmlns:a16="http://schemas.microsoft.com/office/drawing/2014/main" id="{FABE61A9-4007-41A0-D8D5-E5B8D72299C0}"/>
              </a:ext>
            </a:extLst>
          </p:cNvPr>
          <p:cNvGrpSpPr/>
          <p:nvPr/>
        </p:nvGrpSpPr>
        <p:grpSpPr>
          <a:xfrm>
            <a:off x="3292013" y="4629080"/>
            <a:ext cx="2651353" cy="2029444"/>
            <a:chOff x="8921977" y="3180834"/>
            <a:chExt cx="2926080" cy="2705925"/>
          </a:xfrm>
        </p:grpSpPr>
        <p:sp>
          <p:nvSpPr>
            <p:cNvPr id="14" name="TextBox 13">
              <a:extLst>
                <a:ext uri="{FF2B5EF4-FFF2-40B4-BE49-F238E27FC236}">
                  <a16:creationId xmlns:a16="http://schemas.microsoft.com/office/drawing/2014/main" id="{9FD67A6A-5AE4-B3F8-CDBF-6A349862AF25}"/>
                </a:ext>
              </a:extLst>
            </p:cNvPr>
            <p:cNvSpPr txBox="1"/>
            <p:nvPr/>
          </p:nvSpPr>
          <p:spPr>
            <a:xfrm>
              <a:off x="8921977" y="3180834"/>
              <a:ext cx="2926080" cy="1354217"/>
            </a:xfrm>
            <a:prstGeom prst="rect">
              <a:avLst/>
            </a:prstGeom>
            <a:noFill/>
          </p:spPr>
          <p:txBody>
            <a:bodyPr wrap="square" lIns="0" rIns="0" rtlCol="0" anchor="b">
              <a:spAutoFit/>
            </a:bodyPr>
            <a:lstStyle/>
            <a:p>
              <a:pPr algn="ctr"/>
              <a:r>
                <a:rPr lang="en-US" sz="2000" b="1" noProof="1">
                  <a:solidFill>
                    <a:schemeClr val="accent3">
                      <a:lumMod val="75000"/>
                    </a:schemeClr>
                  </a:solidFill>
                </a:rPr>
                <a:t>Connecting Resources to Requirements</a:t>
              </a:r>
            </a:p>
          </p:txBody>
        </p:sp>
        <p:sp>
          <p:nvSpPr>
            <p:cNvPr id="15" name="TextBox 14">
              <a:extLst>
                <a:ext uri="{FF2B5EF4-FFF2-40B4-BE49-F238E27FC236}">
                  <a16:creationId xmlns:a16="http://schemas.microsoft.com/office/drawing/2014/main" id="{E074CC14-8811-7C31-AACC-1ECF8C2D6985}"/>
                </a:ext>
              </a:extLst>
            </p:cNvPr>
            <p:cNvSpPr txBox="1"/>
            <p:nvPr/>
          </p:nvSpPr>
          <p:spPr>
            <a:xfrm>
              <a:off x="8921977" y="4532542"/>
              <a:ext cx="2926080" cy="1354217"/>
            </a:xfrm>
            <a:prstGeom prst="rect">
              <a:avLst/>
            </a:prstGeom>
            <a:noFill/>
          </p:spPr>
          <p:txBody>
            <a:bodyPr wrap="square" lIns="0" rIns="0" rtlCol="0" anchor="t">
              <a:spAutoFit/>
            </a:bodyPr>
            <a:lstStyle/>
            <a:p>
              <a:pPr algn="just"/>
              <a:r>
                <a:rPr lang="en-US" sz="1000" noProof="1">
                  <a:solidFill>
                    <a:schemeClr val="tx1">
                      <a:lumMod val="65000"/>
                      <a:lumOff val="35000"/>
                    </a:schemeClr>
                  </a:solidFill>
                </a:rPr>
                <a:t>It often takes a team to solve and close a claim. The ACA has an entire group of members and sponsors who provide claim support. Network at our events or make a phone call to us, and we can connect a resource to your requirement.</a:t>
              </a:r>
            </a:p>
          </p:txBody>
        </p:sp>
      </p:grpSp>
      <p:grpSp>
        <p:nvGrpSpPr>
          <p:cNvPr id="16" name="Group 15">
            <a:extLst>
              <a:ext uri="{FF2B5EF4-FFF2-40B4-BE49-F238E27FC236}">
                <a16:creationId xmlns:a16="http://schemas.microsoft.com/office/drawing/2014/main" id="{328D7E2F-40D0-C2CB-A54D-12CB3B3ED284}"/>
              </a:ext>
            </a:extLst>
          </p:cNvPr>
          <p:cNvGrpSpPr/>
          <p:nvPr/>
        </p:nvGrpSpPr>
        <p:grpSpPr>
          <a:xfrm>
            <a:off x="552582" y="1793619"/>
            <a:ext cx="2194560" cy="2183333"/>
            <a:chOff x="332936" y="2555951"/>
            <a:chExt cx="2926080" cy="2911109"/>
          </a:xfrm>
        </p:grpSpPr>
        <p:sp>
          <p:nvSpPr>
            <p:cNvPr id="17" name="TextBox 16">
              <a:extLst>
                <a:ext uri="{FF2B5EF4-FFF2-40B4-BE49-F238E27FC236}">
                  <a16:creationId xmlns:a16="http://schemas.microsoft.com/office/drawing/2014/main" id="{60964073-2771-3E07-3C48-D1634954C768}"/>
                </a:ext>
              </a:extLst>
            </p:cNvPr>
            <p:cNvSpPr txBox="1"/>
            <p:nvPr/>
          </p:nvSpPr>
          <p:spPr>
            <a:xfrm>
              <a:off x="332936" y="2555951"/>
              <a:ext cx="2926080" cy="533480"/>
            </a:xfrm>
            <a:prstGeom prst="rect">
              <a:avLst/>
            </a:prstGeom>
            <a:noFill/>
          </p:spPr>
          <p:txBody>
            <a:bodyPr wrap="square" lIns="0" rIns="0" rtlCol="0" anchor="b">
              <a:spAutoFit/>
            </a:bodyPr>
            <a:lstStyle/>
            <a:p>
              <a:pPr algn="r"/>
              <a:r>
                <a:rPr lang="en-US" sz="2000" b="1" noProof="1">
                  <a:solidFill>
                    <a:schemeClr val="accent6">
                      <a:lumMod val="75000"/>
                    </a:schemeClr>
                  </a:solidFill>
                </a:rPr>
                <a:t>Train and Educate</a:t>
              </a:r>
            </a:p>
          </p:txBody>
        </p:sp>
        <p:sp>
          <p:nvSpPr>
            <p:cNvPr id="18" name="TextBox 17">
              <a:extLst>
                <a:ext uri="{FF2B5EF4-FFF2-40B4-BE49-F238E27FC236}">
                  <a16:creationId xmlns:a16="http://schemas.microsoft.com/office/drawing/2014/main" id="{FD61891E-8F3E-1E53-E5C4-54969FA1989F}"/>
                </a:ext>
              </a:extLst>
            </p:cNvPr>
            <p:cNvSpPr txBox="1"/>
            <p:nvPr/>
          </p:nvSpPr>
          <p:spPr>
            <a:xfrm>
              <a:off x="332936" y="3086923"/>
              <a:ext cx="2926080" cy="2380137"/>
            </a:xfrm>
            <a:prstGeom prst="rect">
              <a:avLst/>
            </a:prstGeom>
            <a:noFill/>
          </p:spPr>
          <p:txBody>
            <a:bodyPr wrap="square" lIns="0" rIns="0" rtlCol="0" anchor="t">
              <a:spAutoFit/>
            </a:bodyPr>
            <a:lstStyle/>
            <a:p>
              <a:pPr algn="just"/>
              <a:r>
                <a:rPr lang="en-US" sz="1000" noProof="1">
                  <a:solidFill>
                    <a:schemeClr val="tx1">
                      <a:lumMod val="65000"/>
                      <a:lumOff val="35000"/>
                    </a:schemeClr>
                  </a:solidFill>
                </a:rPr>
                <a:t>As the industry’s premier training and education provider, we bring together subject matter experts in numerous areas to transfer knowledge and build skills. We use several cutting-edge techniques and modern methods in the courses and events we conduct. Additionally, certifying industry members is the first step to centering and improving the industry. We are also certified CE providers that help with license CE requirments.</a:t>
              </a:r>
            </a:p>
          </p:txBody>
        </p:sp>
      </p:grpSp>
      <p:grpSp>
        <p:nvGrpSpPr>
          <p:cNvPr id="31" name="Group 30">
            <a:extLst>
              <a:ext uri="{FF2B5EF4-FFF2-40B4-BE49-F238E27FC236}">
                <a16:creationId xmlns:a16="http://schemas.microsoft.com/office/drawing/2014/main" id="{2EB01732-F9F4-8692-582A-0E7F64E0AD93}"/>
              </a:ext>
            </a:extLst>
          </p:cNvPr>
          <p:cNvGrpSpPr/>
          <p:nvPr/>
        </p:nvGrpSpPr>
        <p:grpSpPr>
          <a:xfrm>
            <a:off x="2482281" y="951815"/>
            <a:ext cx="4177704" cy="3869887"/>
            <a:chOff x="2482281" y="951815"/>
            <a:chExt cx="4177704" cy="3869887"/>
          </a:xfrm>
        </p:grpSpPr>
        <p:sp>
          <p:nvSpPr>
            <p:cNvPr id="3" name="Freeform: Shape 2">
              <a:extLst>
                <a:ext uri="{FF2B5EF4-FFF2-40B4-BE49-F238E27FC236}">
                  <a16:creationId xmlns:a16="http://schemas.microsoft.com/office/drawing/2014/main" id="{78823FAF-94AB-F49B-8C87-2BD93F8E1EA1}"/>
                </a:ext>
              </a:extLst>
            </p:cNvPr>
            <p:cNvSpPr/>
            <p:nvPr/>
          </p:nvSpPr>
          <p:spPr>
            <a:xfrm>
              <a:off x="2482281" y="3618163"/>
              <a:ext cx="4177242" cy="934722"/>
            </a:xfrm>
            <a:custGeom>
              <a:avLst/>
              <a:gdLst>
                <a:gd name="connsiteX0" fmla="*/ 903900 w 5021450"/>
                <a:gd name="connsiteY0" fmla="*/ 0 h 1558447"/>
                <a:gd name="connsiteX1" fmla="*/ 2159263 w 5021450"/>
                <a:gd name="connsiteY1" fmla="*/ 0 h 1558447"/>
                <a:gd name="connsiteX2" fmla="*/ 1907067 w 5021450"/>
                <a:gd name="connsiteY2" fmla="*/ 434820 h 1558447"/>
                <a:gd name="connsiteX3" fmla="*/ 3114384 w 5021450"/>
                <a:gd name="connsiteY3" fmla="*/ 434820 h 1558447"/>
                <a:gd name="connsiteX4" fmla="*/ 2862189 w 5021450"/>
                <a:gd name="connsiteY4" fmla="*/ 0 h 1558447"/>
                <a:gd name="connsiteX5" fmla="*/ 4117551 w 5021450"/>
                <a:gd name="connsiteY5" fmla="*/ 0 h 1558447"/>
                <a:gd name="connsiteX6" fmla="*/ 5021450 w 5021450"/>
                <a:gd name="connsiteY6" fmla="*/ 1558447 h 1558447"/>
                <a:gd name="connsiteX7" fmla="*/ 0 w 5021450"/>
                <a:gd name="connsiteY7" fmla="*/ 1558447 h 1558447"/>
                <a:gd name="connsiteX0" fmla="*/ 903900 w 5021450"/>
                <a:gd name="connsiteY0" fmla="*/ 0 h 1558447"/>
                <a:gd name="connsiteX1" fmla="*/ 1907067 w 5021450"/>
                <a:gd name="connsiteY1" fmla="*/ 434820 h 1558447"/>
                <a:gd name="connsiteX2" fmla="*/ 3114384 w 5021450"/>
                <a:gd name="connsiteY2" fmla="*/ 434820 h 1558447"/>
                <a:gd name="connsiteX3" fmla="*/ 2862189 w 5021450"/>
                <a:gd name="connsiteY3" fmla="*/ 0 h 1558447"/>
                <a:gd name="connsiteX4" fmla="*/ 4117551 w 5021450"/>
                <a:gd name="connsiteY4" fmla="*/ 0 h 1558447"/>
                <a:gd name="connsiteX5" fmla="*/ 5021450 w 5021450"/>
                <a:gd name="connsiteY5" fmla="*/ 1558447 h 1558447"/>
                <a:gd name="connsiteX6" fmla="*/ 0 w 5021450"/>
                <a:gd name="connsiteY6" fmla="*/ 1558447 h 1558447"/>
                <a:gd name="connsiteX7" fmla="*/ 903900 w 5021450"/>
                <a:gd name="connsiteY7" fmla="*/ 0 h 1558447"/>
                <a:gd name="connsiteX0" fmla="*/ 0 w 5021450"/>
                <a:gd name="connsiteY0" fmla="*/ 1558447 h 1558447"/>
                <a:gd name="connsiteX1" fmla="*/ 1907067 w 5021450"/>
                <a:gd name="connsiteY1" fmla="*/ 434820 h 1558447"/>
                <a:gd name="connsiteX2" fmla="*/ 3114384 w 5021450"/>
                <a:gd name="connsiteY2" fmla="*/ 434820 h 1558447"/>
                <a:gd name="connsiteX3" fmla="*/ 2862189 w 5021450"/>
                <a:gd name="connsiteY3" fmla="*/ 0 h 1558447"/>
                <a:gd name="connsiteX4" fmla="*/ 4117551 w 5021450"/>
                <a:gd name="connsiteY4" fmla="*/ 0 h 1558447"/>
                <a:gd name="connsiteX5" fmla="*/ 5021450 w 5021450"/>
                <a:gd name="connsiteY5" fmla="*/ 1558447 h 1558447"/>
                <a:gd name="connsiteX6" fmla="*/ 0 w 5021450"/>
                <a:gd name="connsiteY6" fmla="*/ 1558447 h 1558447"/>
                <a:gd name="connsiteX0" fmla="*/ 0 w 5021450"/>
                <a:gd name="connsiteY0" fmla="*/ 1558447 h 1558447"/>
                <a:gd name="connsiteX1" fmla="*/ 1907067 w 5021450"/>
                <a:gd name="connsiteY1" fmla="*/ 434820 h 1558447"/>
                <a:gd name="connsiteX2" fmla="*/ 3114384 w 5021450"/>
                <a:gd name="connsiteY2" fmla="*/ 434820 h 1558447"/>
                <a:gd name="connsiteX3" fmla="*/ 4117551 w 5021450"/>
                <a:gd name="connsiteY3" fmla="*/ 0 h 1558447"/>
                <a:gd name="connsiteX4" fmla="*/ 5021450 w 5021450"/>
                <a:gd name="connsiteY4" fmla="*/ 1558447 h 1558447"/>
                <a:gd name="connsiteX5" fmla="*/ 0 w 5021450"/>
                <a:gd name="connsiteY5" fmla="*/ 1558447 h 1558447"/>
                <a:gd name="connsiteX0" fmla="*/ 0 w 5021450"/>
                <a:gd name="connsiteY0" fmla="*/ 1123627 h 1123627"/>
                <a:gd name="connsiteX1" fmla="*/ 1907067 w 5021450"/>
                <a:gd name="connsiteY1" fmla="*/ 0 h 1123627"/>
                <a:gd name="connsiteX2" fmla="*/ 3114384 w 5021450"/>
                <a:gd name="connsiteY2" fmla="*/ 0 h 1123627"/>
                <a:gd name="connsiteX3" fmla="*/ 5021450 w 5021450"/>
                <a:gd name="connsiteY3" fmla="*/ 1123627 h 1123627"/>
                <a:gd name="connsiteX4" fmla="*/ 0 w 5021450"/>
                <a:gd name="connsiteY4" fmla="*/ 1123627 h 1123627"/>
                <a:gd name="connsiteX0" fmla="*/ 0 w 5021450"/>
                <a:gd name="connsiteY0" fmla="*/ 1123627 h 1123627"/>
                <a:gd name="connsiteX1" fmla="*/ 1088325 w 5021450"/>
                <a:gd name="connsiteY1" fmla="*/ 465066 h 1123627"/>
                <a:gd name="connsiteX2" fmla="*/ 1907067 w 5021450"/>
                <a:gd name="connsiteY2" fmla="*/ 0 h 1123627"/>
                <a:gd name="connsiteX3" fmla="*/ 3114384 w 5021450"/>
                <a:gd name="connsiteY3" fmla="*/ 0 h 1123627"/>
                <a:gd name="connsiteX4" fmla="*/ 5021450 w 5021450"/>
                <a:gd name="connsiteY4" fmla="*/ 1123627 h 1123627"/>
                <a:gd name="connsiteX5" fmla="*/ 0 w 5021450"/>
                <a:gd name="connsiteY5" fmla="*/ 1123627 h 1123627"/>
                <a:gd name="connsiteX0" fmla="*/ 0 w 5021450"/>
                <a:gd name="connsiteY0" fmla="*/ 1123627 h 1123627"/>
                <a:gd name="connsiteX1" fmla="*/ 812554 w 5021450"/>
                <a:gd name="connsiteY1" fmla="*/ 218323 h 1123627"/>
                <a:gd name="connsiteX2" fmla="*/ 1907067 w 5021450"/>
                <a:gd name="connsiteY2" fmla="*/ 0 h 1123627"/>
                <a:gd name="connsiteX3" fmla="*/ 3114384 w 5021450"/>
                <a:gd name="connsiteY3" fmla="*/ 0 h 1123627"/>
                <a:gd name="connsiteX4" fmla="*/ 5021450 w 5021450"/>
                <a:gd name="connsiteY4" fmla="*/ 1123627 h 1123627"/>
                <a:gd name="connsiteX5" fmla="*/ 0 w 5021450"/>
                <a:gd name="connsiteY5" fmla="*/ 1123627 h 1123627"/>
                <a:gd name="connsiteX0" fmla="*/ 0 w 5021450"/>
                <a:gd name="connsiteY0" fmla="*/ 1123627 h 1123627"/>
                <a:gd name="connsiteX1" fmla="*/ 812554 w 5021450"/>
                <a:gd name="connsiteY1" fmla="*/ 218323 h 1123627"/>
                <a:gd name="connsiteX2" fmla="*/ 1907067 w 5021450"/>
                <a:gd name="connsiteY2" fmla="*/ 0 h 1123627"/>
                <a:gd name="connsiteX3" fmla="*/ 3114384 w 5021450"/>
                <a:gd name="connsiteY3" fmla="*/ 0 h 1123627"/>
                <a:gd name="connsiteX4" fmla="*/ 3875068 w 5021450"/>
                <a:gd name="connsiteY4" fmla="*/ 436038 h 1123627"/>
                <a:gd name="connsiteX5" fmla="*/ 5021450 w 5021450"/>
                <a:gd name="connsiteY5" fmla="*/ 1123627 h 1123627"/>
                <a:gd name="connsiteX6" fmla="*/ 0 w 5021450"/>
                <a:gd name="connsiteY6" fmla="*/ 1123627 h 1123627"/>
                <a:gd name="connsiteX0" fmla="*/ 0 w 5021450"/>
                <a:gd name="connsiteY0" fmla="*/ 1123627 h 1123627"/>
                <a:gd name="connsiteX1" fmla="*/ 812554 w 5021450"/>
                <a:gd name="connsiteY1" fmla="*/ 218323 h 1123627"/>
                <a:gd name="connsiteX2" fmla="*/ 1907067 w 5021450"/>
                <a:gd name="connsiteY2" fmla="*/ 0 h 1123627"/>
                <a:gd name="connsiteX3" fmla="*/ 3114384 w 5021450"/>
                <a:gd name="connsiteY3" fmla="*/ 0 h 1123627"/>
                <a:gd name="connsiteX4" fmla="*/ 4223411 w 5021450"/>
                <a:gd name="connsiteY4" fmla="*/ 160267 h 1123627"/>
                <a:gd name="connsiteX5" fmla="*/ 5021450 w 5021450"/>
                <a:gd name="connsiteY5" fmla="*/ 1123627 h 1123627"/>
                <a:gd name="connsiteX6" fmla="*/ 0 w 5021450"/>
                <a:gd name="connsiteY6" fmla="*/ 1123627 h 1123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1450" h="1123627">
                  <a:moveTo>
                    <a:pt x="0" y="1123627"/>
                  </a:moveTo>
                  <a:lnTo>
                    <a:pt x="812554" y="218323"/>
                  </a:lnTo>
                  <a:lnTo>
                    <a:pt x="1907067" y="0"/>
                  </a:lnTo>
                  <a:lnTo>
                    <a:pt x="3114384" y="0"/>
                  </a:lnTo>
                  <a:lnTo>
                    <a:pt x="4223411" y="160267"/>
                  </a:lnTo>
                  <a:lnTo>
                    <a:pt x="5021450" y="1123627"/>
                  </a:lnTo>
                  <a:lnTo>
                    <a:pt x="0" y="1123627"/>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4" name="Freeform: Shape 3">
              <a:extLst>
                <a:ext uri="{FF2B5EF4-FFF2-40B4-BE49-F238E27FC236}">
                  <a16:creationId xmlns:a16="http://schemas.microsoft.com/office/drawing/2014/main" id="{0767CC62-8FC7-F5ED-A628-14E5A3C43C5C}"/>
                </a:ext>
              </a:extLst>
            </p:cNvPr>
            <p:cNvSpPr/>
            <p:nvPr/>
          </p:nvSpPr>
          <p:spPr>
            <a:xfrm>
              <a:off x="4570902" y="951815"/>
              <a:ext cx="2088621" cy="3601070"/>
            </a:xfrm>
            <a:custGeom>
              <a:avLst/>
              <a:gdLst>
                <a:gd name="connsiteX0" fmla="*/ 940615 w 3451340"/>
                <a:gd name="connsiteY0" fmla="*/ 0 h 4328836"/>
                <a:gd name="connsiteX1" fmla="*/ 3451340 w 3451340"/>
                <a:gd name="connsiteY1" fmla="*/ 4328836 h 4328836"/>
                <a:gd name="connsiteX2" fmla="*/ 1822593 w 3451340"/>
                <a:gd name="connsiteY2" fmla="*/ 4328836 h 4328836"/>
                <a:gd name="connsiteX3" fmla="*/ 1066091 w 3451340"/>
                <a:gd name="connsiteY3" fmla="*/ 3205209 h 4328836"/>
                <a:gd name="connsiteX4" fmla="*/ 1544274 w 3451340"/>
                <a:gd name="connsiteY4" fmla="*/ 3205209 h 4328836"/>
                <a:gd name="connsiteX5" fmla="*/ 940616 w 3451340"/>
                <a:gd name="connsiteY5" fmla="*/ 2164418 h 4328836"/>
                <a:gd name="connsiteX6" fmla="*/ 674394 w 3451340"/>
                <a:gd name="connsiteY6" fmla="*/ 2623423 h 4328836"/>
                <a:gd name="connsiteX7" fmla="*/ 0 w 3451340"/>
                <a:gd name="connsiteY7" fmla="*/ 1621750 h 4328836"/>
                <a:gd name="connsiteX0" fmla="*/ 266221 w 2776946"/>
                <a:gd name="connsiteY0" fmla="*/ 0 h 4328836"/>
                <a:gd name="connsiteX1" fmla="*/ 2776946 w 2776946"/>
                <a:gd name="connsiteY1" fmla="*/ 4328836 h 4328836"/>
                <a:gd name="connsiteX2" fmla="*/ 1148199 w 2776946"/>
                <a:gd name="connsiteY2" fmla="*/ 4328836 h 4328836"/>
                <a:gd name="connsiteX3" fmla="*/ 391697 w 2776946"/>
                <a:gd name="connsiteY3" fmla="*/ 3205209 h 4328836"/>
                <a:gd name="connsiteX4" fmla="*/ 869880 w 2776946"/>
                <a:gd name="connsiteY4" fmla="*/ 3205209 h 4328836"/>
                <a:gd name="connsiteX5" fmla="*/ 266222 w 2776946"/>
                <a:gd name="connsiteY5" fmla="*/ 2164418 h 4328836"/>
                <a:gd name="connsiteX6" fmla="*/ 0 w 2776946"/>
                <a:gd name="connsiteY6" fmla="*/ 2623423 h 4328836"/>
                <a:gd name="connsiteX7" fmla="*/ 266221 w 2776946"/>
                <a:gd name="connsiteY7" fmla="*/ 0 h 4328836"/>
                <a:gd name="connsiteX0" fmla="*/ 0 w 2510725"/>
                <a:gd name="connsiteY0" fmla="*/ 0 h 4328836"/>
                <a:gd name="connsiteX1" fmla="*/ 2510725 w 2510725"/>
                <a:gd name="connsiteY1" fmla="*/ 4328836 h 4328836"/>
                <a:gd name="connsiteX2" fmla="*/ 881978 w 2510725"/>
                <a:gd name="connsiteY2" fmla="*/ 4328836 h 4328836"/>
                <a:gd name="connsiteX3" fmla="*/ 125476 w 2510725"/>
                <a:gd name="connsiteY3" fmla="*/ 3205209 h 4328836"/>
                <a:gd name="connsiteX4" fmla="*/ 603659 w 2510725"/>
                <a:gd name="connsiteY4" fmla="*/ 3205209 h 4328836"/>
                <a:gd name="connsiteX5" fmla="*/ 1 w 2510725"/>
                <a:gd name="connsiteY5" fmla="*/ 2164418 h 4328836"/>
                <a:gd name="connsiteX6" fmla="*/ 0 w 2510725"/>
                <a:gd name="connsiteY6" fmla="*/ 0 h 4328836"/>
                <a:gd name="connsiteX0" fmla="*/ 0 w 2510725"/>
                <a:gd name="connsiteY0" fmla="*/ 0 h 4328836"/>
                <a:gd name="connsiteX1" fmla="*/ 2510725 w 2510725"/>
                <a:gd name="connsiteY1" fmla="*/ 4328836 h 4328836"/>
                <a:gd name="connsiteX2" fmla="*/ 881978 w 2510725"/>
                <a:gd name="connsiteY2" fmla="*/ 4328836 h 4328836"/>
                <a:gd name="connsiteX3" fmla="*/ 603659 w 2510725"/>
                <a:gd name="connsiteY3" fmla="*/ 3205209 h 4328836"/>
                <a:gd name="connsiteX4" fmla="*/ 1 w 2510725"/>
                <a:gd name="connsiteY4" fmla="*/ 2164418 h 4328836"/>
                <a:gd name="connsiteX5" fmla="*/ 0 w 2510725"/>
                <a:gd name="connsiteY5" fmla="*/ 0 h 4328836"/>
                <a:gd name="connsiteX0" fmla="*/ 0 w 2510725"/>
                <a:gd name="connsiteY0" fmla="*/ 0 h 4328836"/>
                <a:gd name="connsiteX1" fmla="*/ 2510725 w 2510725"/>
                <a:gd name="connsiteY1" fmla="*/ 4328836 h 4328836"/>
                <a:gd name="connsiteX2" fmla="*/ 603659 w 2510725"/>
                <a:gd name="connsiteY2" fmla="*/ 3205209 h 4328836"/>
                <a:gd name="connsiteX3" fmla="*/ 1 w 2510725"/>
                <a:gd name="connsiteY3" fmla="*/ 2164418 h 4328836"/>
                <a:gd name="connsiteX4" fmla="*/ 0 w 2510725"/>
                <a:gd name="connsiteY4" fmla="*/ 0 h 432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725" h="4328836">
                  <a:moveTo>
                    <a:pt x="0" y="0"/>
                  </a:moveTo>
                  <a:lnTo>
                    <a:pt x="2510725" y="4328836"/>
                  </a:lnTo>
                  <a:lnTo>
                    <a:pt x="603659" y="3205209"/>
                  </a:lnTo>
                  <a:lnTo>
                    <a:pt x="1" y="2164418"/>
                  </a:lnTo>
                  <a:cubicBezTo>
                    <a:pt x="1" y="1442945"/>
                    <a:pt x="0" y="721473"/>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5" name="Freeform: Shape 4">
              <a:extLst>
                <a:ext uri="{FF2B5EF4-FFF2-40B4-BE49-F238E27FC236}">
                  <a16:creationId xmlns:a16="http://schemas.microsoft.com/office/drawing/2014/main" id="{45F891D2-2BEC-6C15-2E64-8657BD0A23AB}"/>
                </a:ext>
              </a:extLst>
            </p:cNvPr>
            <p:cNvSpPr/>
            <p:nvPr/>
          </p:nvSpPr>
          <p:spPr>
            <a:xfrm>
              <a:off x="2482281" y="951815"/>
              <a:ext cx="2088621" cy="3601070"/>
            </a:xfrm>
            <a:custGeom>
              <a:avLst/>
              <a:gdLst>
                <a:gd name="connsiteX0" fmla="*/ 2510725 w 3307102"/>
                <a:gd name="connsiteY0" fmla="*/ 0 h 4328836"/>
                <a:gd name="connsiteX1" fmla="*/ 3307102 w 3307102"/>
                <a:gd name="connsiteY1" fmla="*/ 1373064 h 4328836"/>
                <a:gd name="connsiteX2" fmla="*/ 3155689 w 3307102"/>
                <a:gd name="connsiteY2" fmla="*/ 1582089 h 4328836"/>
                <a:gd name="connsiteX3" fmla="*/ 2685804 w 3307102"/>
                <a:gd name="connsiteY3" fmla="*/ 2289603 h 4328836"/>
                <a:gd name="connsiteX4" fmla="*/ 2632950 w 3307102"/>
                <a:gd name="connsiteY4" fmla="*/ 2375148 h 4328836"/>
                <a:gd name="connsiteX5" fmla="*/ 2510726 w 3307102"/>
                <a:gd name="connsiteY5" fmla="*/ 2164418 h 4328836"/>
                <a:gd name="connsiteX6" fmla="*/ 1907067 w 3307102"/>
                <a:gd name="connsiteY6" fmla="*/ 3205209 h 4328836"/>
                <a:gd name="connsiteX7" fmla="*/ 2138813 w 3307102"/>
                <a:gd name="connsiteY7" fmla="*/ 3205209 h 4328836"/>
                <a:gd name="connsiteX8" fmla="*/ 2030434 w 3307102"/>
                <a:gd name="connsiteY8" fmla="*/ 3396481 h 4328836"/>
                <a:gd name="connsiteX9" fmla="*/ 1590473 w 3307102"/>
                <a:gd name="connsiteY9" fmla="*/ 4238631 h 4328836"/>
                <a:gd name="connsiteX10" fmla="*/ 1547436 w 3307102"/>
                <a:gd name="connsiteY10" fmla="*/ 4328836 h 4328836"/>
                <a:gd name="connsiteX11" fmla="*/ 0 w 3307102"/>
                <a:gd name="connsiteY11" fmla="*/ 4328836 h 4328836"/>
                <a:gd name="connsiteX0" fmla="*/ 2510725 w 3307102"/>
                <a:gd name="connsiteY0" fmla="*/ 0 h 4328836"/>
                <a:gd name="connsiteX1" fmla="*/ 3307102 w 3307102"/>
                <a:gd name="connsiteY1" fmla="*/ 1373064 h 4328836"/>
                <a:gd name="connsiteX2" fmla="*/ 3155689 w 3307102"/>
                <a:gd name="connsiteY2" fmla="*/ 1582089 h 4328836"/>
                <a:gd name="connsiteX3" fmla="*/ 2685804 w 3307102"/>
                <a:gd name="connsiteY3" fmla="*/ 2289603 h 4328836"/>
                <a:gd name="connsiteX4" fmla="*/ 2632950 w 3307102"/>
                <a:gd name="connsiteY4" fmla="*/ 2375148 h 4328836"/>
                <a:gd name="connsiteX5" fmla="*/ 2510726 w 3307102"/>
                <a:gd name="connsiteY5" fmla="*/ 2164418 h 4328836"/>
                <a:gd name="connsiteX6" fmla="*/ 1907067 w 3307102"/>
                <a:gd name="connsiteY6" fmla="*/ 3205209 h 4328836"/>
                <a:gd name="connsiteX7" fmla="*/ 2030434 w 3307102"/>
                <a:gd name="connsiteY7" fmla="*/ 3396481 h 4328836"/>
                <a:gd name="connsiteX8" fmla="*/ 1590473 w 3307102"/>
                <a:gd name="connsiteY8" fmla="*/ 4238631 h 4328836"/>
                <a:gd name="connsiteX9" fmla="*/ 1547436 w 3307102"/>
                <a:gd name="connsiteY9" fmla="*/ 4328836 h 4328836"/>
                <a:gd name="connsiteX10" fmla="*/ 0 w 3307102"/>
                <a:gd name="connsiteY10" fmla="*/ 4328836 h 4328836"/>
                <a:gd name="connsiteX11" fmla="*/ 2510725 w 3307102"/>
                <a:gd name="connsiteY11" fmla="*/ 0 h 4328836"/>
                <a:gd name="connsiteX0" fmla="*/ 2510725 w 3307102"/>
                <a:gd name="connsiteY0" fmla="*/ 0 h 4328836"/>
                <a:gd name="connsiteX1" fmla="*/ 3307102 w 3307102"/>
                <a:gd name="connsiteY1" fmla="*/ 1373064 h 4328836"/>
                <a:gd name="connsiteX2" fmla="*/ 3155689 w 3307102"/>
                <a:gd name="connsiteY2" fmla="*/ 1582089 h 4328836"/>
                <a:gd name="connsiteX3" fmla="*/ 2685804 w 3307102"/>
                <a:gd name="connsiteY3" fmla="*/ 2289603 h 4328836"/>
                <a:gd name="connsiteX4" fmla="*/ 2632950 w 3307102"/>
                <a:gd name="connsiteY4" fmla="*/ 2375148 h 4328836"/>
                <a:gd name="connsiteX5" fmla="*/ 2510726 w 3307102"/>
                <a:gd name="connsiteY5" fmla="*/ 2164418 h 4328836"/>
                <a:gd name="connsiteX6" fmla="*/ 1907067 w 3307102"/>
                <a:gd name="connsiteY6" fmla="*/ 3205209 h 4328836"/>
                <a:gd name="connsiteX7" fmla="*/ 1590473 w 3307102"/>
                <a:gd name="connsiteY7" fmla="*/ 4238631 h 4328836"/>
                <a:gd name="connsiteX8" fmla="*/ 1547436 w 3307102"/>
                <a:gd name="connsiteY8" fmla="*/ 4328836 h 4328836"/>
                <a:gd name="connsiteX9" fmla="*/ 0 w 3307102"/>
                <a:gd name="connsiteY9" fmla="*/ 4328836 h 4328836"/>
                <a:gd name="connsiteX10" fmla="*/ 2510725 w 3307102"/>
                <a:gd name="connsiteY10" fmla="*/ 0 h 4328836"/>
                <a:gd name="connsiteX0" fmla="*/ 2510725 w 3307102"/>
                <a:gd name="connsiteY0" fmla="*/ 0 h 4328836"/>
                <a:gd name="connsiteX1" fmla="*/ 3307102 w 3307102"/>
                <a:gd name="connsiteY1" fmla="*/ 1373064 h 4328836"/>
                <a:gd name="connsiteX2" fmla="*/ 3155689 w 3307102"/>
                <a:gd name="connsiteY2" fmla="*/ 1582089 h 4328836"/>
                <a:gd name="connsiteX3" fmla="*/ 2685804 w 3307102"/>
                <a:gd name="connsiteY3" fmla="*/ 2289603 h 4328836"/>
                <a:gd name="connsiteX4" fmla="*/ 2632950 w 3307102"/>
                <a:gd name="connsiteY4" fmla="*/ 2375148 h 4328836"/>
                <a:gd name="connsiteX5" fmla="*/ 2510726 w 3307102"/>
                <a:gd name="connsiteY5" fmla="*/ 2164418 h 4328836"/>
                <a:gd name="connsiteX6" fmla="*/ 1907067 w 3307102"/>
                <a:gd name="connsiteY6" fmla="*/ 3205209 h 4328836"/>
                <a:gd name="connsiteX7" fmla="*/ 1547436 w 3307102"/>
                <a:gd name="connsiteY7" fmla="*/ 4328836 h 4328836"/>
                <a:gd name="connsiteX8" fmla="*/ 0 w 3307102"/>
                <a:gd name="connsiteY8" fmla="*/ 4328836 h 4328836"/>
                <a:gd name="connsiteX9" fmla="*/ 2510725 w 3307102"/>
                <a:gd name="connsiteY9" fmla="*/ 0 h 4328836"/>
                <a:gd name="connsiteX0" fmla="*/ 2510725 w 3307102"/>
                <a:gd name="connsiteY0" fmla="*/ 0 h 4328836"/>
                <a:gd name="connsiteX1" fmla="*/ 3307102 w 3307102"/>
                <a:gd name="connsiteY1" fmla="*/ 1373064 h 4328836"/>
                <a:gd name="connsiteX2" fmla="*/ 3155689 w 3307102"/>
                <a:gd name="connsiteY2" fmla="*/ 1582089 h 4328836"/>
                <a:gd name="connsiteX3" fmla="*/ 2685804 w 3307102"/>
                <a:gd name="connsiteY3" fmla="*/ 2289603 h 4328836"/>
                <a:gd name="connsiteX4" fmla="*/ 2632950 w 3307102"/>
                <a:gd name="connsiteY4" fmla="*/ 2375148 h 4328836"/>
                <a:gd name="connsiteX5" fmla="*/ 2510726 w 3307102"/>
                <a:gd name="connsiteY5" fmla="*/ 2164418 h 4328836"/>
                <a:gd name="connsiteX6" fmla="*/ 1907067 w 3307102"/>
                <a:gd name="connsiteY6" fmla="*/ 3205209 h 4328836"/>
                <a:gd name="connsiteX7" fmla="*/ 0 w 3307102"/>
                <a:gd name="connsiteY7" fmla="*/ 4328836 h 4328836"/>
                <a:gd name="connsiteX8" fmla="*/ 2510725 w 3307102"/>
                <a:gd name="connsiteY8" fmla="*/ 0 h 4328836"/>
                <a:gd name="connsiteX0" fmla="*/ 2510725 w 3307102"/>
                <a:gd name="connsiteY0" fmla="*/ 0 h 4328836"/>
                <a:gd name="connsiteX1" fmla="*/ 3307102 w 3307102"/>
                <a:gd name="connsiteY1" fmla="*/ 1373064 h 4328836"/>
                <a:gd name="connsiteX2" fmla="*/ 3155689 w 3307102"/>
                <a:gd name="connsiteY2" fmla="*/ 1582089 h 4328836"/>
                <a:gd name="connsiteX3" fmla="*/ 2685804 w 3307102"/>
                <a:gd name="connsiteY3" fmla="*/ 2289603 h 4328836"/>
                <a:gd name="connsiteX4" fmla="*/ 2510726 w 3307102"/>
                <a:gd name="connsiteY4" fmla="*/ 2164418 h 4328836"/>
                <a:gd name="connsiteX5" fmla="*/ 1907067 w 3307102"/>
                <a:gd name="connsiteY5" fmla="*/ 3205209 h 4328836"/>
                <a:gd name="connsiteX6" fmla="*/ 0 w 3307102"/>
                <a:gd name="connsiteY6" fmla="*/ 4328836 h 4328836"/>
                <a:gd name="connsiteX7" fmla="*/ 2510725 w 3307102"/>
                <a:gd name="connsiteY7" fmla="*/ 0 h 4328836"/>
                <a:gd name="connsiteX0" fmla="*/ 2510725 w 3307102"/>
                <a:gd name="connsiteY0" fmla="*/ 0 h 4328836"/>
                <a:gd name="connsiteX1" fmla="*/ 3307102 w 3307102"/>
                <a:gd name="connsiteY1" fmla="*/ 1373064 h 4328836"/>
                <a:gd name="connsiteX2" fmla="*/ 3155689 w 3307102"/>
                <a:gd name="connsiteY2" fmla="*/ 1582089 h 4328836"/>
                <a:gd name="connsiteX3" fmla="*/ 2510726 w 3307102"/>
                <a:gd name="connsiteY3" fmla="*/ 2164418 h 4328836"/>
                <a:gd name="connsiteX4" fmla="*/ 1907067 w 3307102"/>
                <a:gd name="connsiteY4" fmla="*/ 3205209 h 4328836"/>
                <a:gd name="connsiteX5" fmla="*/ 0 w 3307102"/>
                <a:gd name="connsiteY5" fmla="*/ 4328836 h 4328836"/>
                <a:gd name="connsiteX6" fmla="*/ 2510725 w 3307102"/>
                <a:gd name="connsiteY6" fmla="*/ 0 h 4328836"/>
                <a:gd name="connsiteX0" fmla="*/ 2510725 w 3307102"/>
                <a:gd name="connsiteY0" fmla="*/ 0 h 4328836"/>
                <a:gd name="connsiteX1" fmla="*/ 3307102 w 3307102"/>
                <a:gd name="connsiteY1" fmla="*/ 1373064 h 4328836"/>
                <a:gd name="connsiteX2" fmla="*/ 2510726 w 3307102"/>
                <a:gd name="connsiteY2" fmla="*/ 2164418 h 4328836"/>
                <a:gd name="connsiteX3" fmla="*/ 1907067 w 3307102"/>
                <a:gd name="connsiteY3" fmla="*/ 3205209 h 4328836"/>
                <a:gd name="connsiteX4" fmla="*/ 0 w 3307102"/>
                <a:gd name="connsiteY4" fmla="*/ 4328836 h 4328836"/>
                <a:gd name="connsiteX5" fmla="*/ 2510725 w 3307102"/>
                <a:gd name="connsiteY5" fmla="*/ 0 h 4328836"/>
                <a:gd name="connsiteX0" fmla="*/ 2510725 w 2510726"/>
                <a:gd name="connsiteY0" fmla="*/ 0 h 4328836"/>
                <a:gd name="connsiteX1" fmla="*/ 2510726 w 2510726"/>
                <a:gd name="connsiteY1" fmla="*/ 2164418 h 4328836"/>
                <a:gd name="connsiteX2" fmla="*/ 1907067 w 2510726"/>
                <a:gd name="connsiteY2" fmla="*/ 3205209 h 4328836"/>
                <a:gd name="connsiteX3" fmla="*/ 0 w 2510726"/>
                <a:gd name="connsiteY3" fmla="*/ 4328836 h 4328836"/>
                <a:gd name="connsiteX4" fmla="*/ 2510725 w 2510726"/>
                <a:gd name="connsiteY4" fmla="*/ 0 h 4328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0726" h="4328836">
                  <a:moveTo>
                    <a:pt x="2510725" y="0"/>
                  </a:moveTo>
                  <a:cubicBezTo>
                    <a:pt x="2510725" y="721473"/>
                    <a:pt x="2510726" y="1442945"/>
                    <a:pt x="2510726" y="2164418"/>
                  </a:cubicBezTo>
                  <a:lnTo>
                    <a:pt x="1907067" y="3205209"/>
                  </a:lnTo>
                  <a:lnTo>
                    <a:pt x="0" y="4328836"/>
                  </a:lnTo>
                  <a:lnTo>
                    <a:pt x="2510725"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6" name="Freeform: Shape 5">
              <a:extLst>
                <a:ext uri="{FF2B5EF4-FFF2-40B4-BE49-F238E27FC236}">
                  <a16:creationId xmlns:a16="http://schemas.microsoft.com/office/drawing/2014/main" id="{2BEA663F-CEA1-D5A4-078B-E6FB547BE667}"/>
                </a:ext>
              </a:extLst>
            </p:cNvPr>
            <p:cNvSpPr/>
            <p:nvPr/>
          </p:nvSpPr>
          <p:spPr>
            <a:xfrm>
              <a:off x="2482281" y="3290683"/>
              <a:ext cx="1965461" cy="1262204"/>
            </a:xfrm>
            <a:custGeom>
              <a:avLst/>
              <a:gdLst>
                <a:gd name="connsiteX0" fmla="*/ 2075820 w 3200491"/>
                <a:gd name="connsiteY0" fmla="*/ 0 h 1620474"/>
                <a:gd name="connsiteX1" fmla="*/ 2135393 w 3200491"/>
                <a:gd name="connsiteY1" fmla="*/ 103183 h 1620474"/>
                <a:gd name="connsiteX2" fmla="*/ 1907067 w 3200491"/>
                <a:gd name="connsiteY2" fmla="*/ 496847 h 1620474"/>
                <a:gd name="connsiteX3" fmla="*/ 2362675 w 3200491"/>
                <a:gd name="connsiteY3" fmla="*/ 496847 h 1620474"/>
                <a:gd name="connsiteX4" fmla="*/ 2471858 w 3200491"/>
                <a:gd name="connsiteY4" fmla="*/ 685957 h 1620474"/>
                <a:gd name="connsiteX5" fmla="*/ 2380096 w 3200491"/>
                <a:gd name="connsiteY5" fmla="*/ 1078027 h 1620474"/>
                <a:gd name="connsiteX6" fmla="*/ 3200491 w 3200491"/>
                <a:gd name="connsiteY6" fmla="*/ 1620474 h 1620474"/>
                <a:gd name="connsiteX7" fmla="*/ 0 w 3200491"/>
                <a:gd name="connsiteY7" fmla="*/ 1620474 h 1620474"/>
                <a:gd name="connsiteX8" fmla="*/ 765150 w 3200491"/>
                <a:gd name="connsiteY8" fmla="*/ 301251 h 1620474"/>
                <a:gd name="connsiteX9" fmla="*/ 899639 w 3200491"/>
                <a:gd name="connsiteY9" fmla="*/ 279742 h 1620474"/>
                <a:gd name="connsiteX10" fmla="*/ 1131868 w 3200491"/>
                <a:gd name="connsiteY10" fmla="*/ 207170 h 1620474"/>
                <a:gd name="connsiteX11" fmla="*/ 1494725 w 3200491"/>
                <a:gd name="connsiteY11" fmla="*/ 134599 h 1620474"/>
                <a:gd name="connsiteX12" fmla="*/ 1901125 w 3200491"/>
                <a:gd name="connsiteY12" fmla="*/ 3970 h 1620474"/>
                <a:gd name="connsiteX0" fmla="*/ 2075820 w 3200491"/>
                <a:gd name="connsiteY0" fmla="*/ 0 h 1620474"/>
                <a:gd name="connsiteX1" fmla="*/ 2135393 w 3200491"/>
                <a:gd name="connsiteY1" fmla="*/ 103183 h 1620474"/>
                <a:gd name="connsiteX2" fmla="*/ 1907067 w 3200491"/>
                <a:gd name="connsiteY2" fmla="*/ 496847 h 1620474"/>
                <a:gd name="connsiteX3" fmla="*/ 2362675 w 3200491"/>
                <a:gd name="connsiteY3" fmla="*/ 496847 h 1620474"/>
                <a:gd name="connsiteX4" fmla="*/ 2471858 w 3200491"/>
                <a:gd name="connsiteY4" fmla="*/ 685957 h 1620474"/>
                <a:gd name="connsiteX5" fmla="*/ 2380096 w 3200491"/>
                <a:gd name="connsiteY5" fmla="*/ 1078027 h 1620474"/>
                <a:gd name="connsiteX6" fmla="*/ 3200491 w 3200491"/>
                <a:gd name="connsiteY6" fmla="*/ 1620474 h 1620474"/>
                <a:gd name="connsiteX7" fmla="*/ 0 w 3200491"/>
                <a:gd name="connsiteY7" fmla="*/ 1620474 h 1620474"/>
                <a:gd name="connsiteX8" fmla="*/ 899639 w 3200491"/>
                <a:gd name="connsiteY8" fmla="*/ 279742 h 1620474"/>
                <a:gd name="connsiteX9" fmla="*/ 1131868 w 3200491"/>
                <a:gd name="connsiteY9" fmla="*/ 207170 h 1620474"/>
                <a:gd name="connsiteX10" fmla="*/ 1494725 w 3200491"/>
                <a:gd name="connsiteY10" fmla="*/ 134599 h 1620474"/>
                <a:gd name="connsiteX11" fmla="*/ 1901125 w 3200491"/>
                <a:gd name="connsiteY11" fmla="*/ 3970 h 1620474"/>
                <a:gd name="connsiteX12" fmla="*/ 2075820 w 3200491"/>
                <a:gd name="connsiteY12" fmla="*/ 0 h 1620474"/>
                <a:gd name="connsiteX0" fmla="*/ 2075820 w 3200491"/>
                <a:gd name="connsiteY0" fmla="*/ 0 h 1620474"/>
                <a:gd name="connsiteX1" fmla="*/ 2135393 w 3200491"/>
                <a:gd name="connsiteY1" fmla="*/ 103183 h 1620474"/>
                <a:gd name="connsiteX2" fmla="*/ 1907067 w 3200491"/>
                <a:gd name="connsiteY2" fmla="*/ 496847 h 1620474"/>
                <a:gd name="connsiteX3" fmla="*/ 2362675 w 3200491"/>
                <a:gd name="connsiteY3" fmla="*/ 496847 h 1620474"/>
                <a:gd name="connsiteX4" fmla="*/ 2471858 w 3200491"/>
                <a:gd name="connsiteY4" fmla="*/ 685957 h 1620474"/>
                <a:gd name="connsiteX5" fmla="*/ 2380096 w 3200491"/>
                <a:gd name="connsiteY5" fmla="*/ 1078027 h 1620474"/>
                <a:gd name="connsiteX6" fmla="*/ 3200491 w 3200491"/>
                <a:gd name="connsiteY6" fmla="*/ 1620474 h 1620474"/>
                <a:gd name="connsiteX7" fmla="*/ 0 w 3200491"/>
                <a:gd name="connsiteY7" fmla="*/ 1620474 h 1620474"/>
                <a:gd name="connsiteX8" fmla="*/ 1131868 w 3200491"/>
                <a:gd name="connsiteY8" fmla="*/ 207170 h 1620474"/>
                <a:gd name="connsiteX9" fmla="*/ 1494725 w 3200491"/>
                <a:gd name="connsiteY9" fmla="*/ 134599 h 1620474"/>
                <a:gd name="connsiteX10" fmla="*/ 1901125 w 3200491"/>
                <a:gd name="connsiteY10" fmla="*/ 3970 h 1620474"/>
                <a:gd name="connsiteX11" fmla="*/ 2075820 w 3200491"/>
                <a:gd name="connsiteY11" fmla="*/ 0 h 1620474"/>
                <a:gd name="connsiteX0" fmla="*/ 2075820 w 3200491"/>
                <a:gd name="connsiteY0" fmla="*/ 0 h 1620474"/>
                <a:gd name="connsiteX1" fmla="*/ 2135393 w 3200491"/>
                <a:gd name="connsiteY1" fmla="*/ 103183 h 1620474"/>
                <a:gd name="connsiteX2" fmla="*/ 1907067 w 3200491"/>
                <a:gd name="connsiteY2" fmla="*/ 496847 h 1620474"/>
                <a:gd name="connsiteX3" fmla="*/ 2362675 w 3200491"/>
                <a:gd name="connsiteY3" fmla="*/ 496847 h 1620474"/>
                <a:gd name="connsiteX4" fmla="*/ 2471858 w 3200491"/>
                <a:gd name="connsiteY4" fmla="*/ 685957 h 1620474"/>
                <a:gd name="connsiteX5" fmla="*/ 2380096 w 3200491"/>
                <a:gd name="connsiteY5" fmla="*/ 1078027 h 1620474"/>
                <a:gd name="connsiteX6" fmla="*/ 3200491 w 3200491"/>
                <a:gd name="connsiteY6" fmla="*/ 1620474 h 1620474"/>
                <a:gd name="connsiteX7" fmla="*/ 0 w 3200491"/>
                <a:gd name="connsiteY7" fmla="*/ 1620474 h 1620474"/>
                <a:gd name="connsiteX8" fmla="*/ 1494725 w 3200491"/>
                <a:gd name="connsiteY8" fmla="*/ 134599 h 1620474"/>
                <a:gd name="connsiteX9" fmla="*/ 1901125 w 3200491"/>
                <a:gd name="connsiteY9" fmla="*/ 3970 h 1620474"/>
                <a:gd name="connsiteX10" fmla="*/ 2075820 w 3200491"/>
                <a:gd name="connsiteY10" fmla="*/ 0 h 1620474"/>
                <a:gd name="connsiteX0" fmla="*/ 2075820 w 3200491"/>
                <a:gd name="connsiteY0" fmla="*/ 0 h 1620474"/>
                <a:gd name="connsiteX1" fmla="*/ 2135393 w 3200491"/>
                <a:gd name="connsiteY1" fmla="*/ 103183 h 1620474"/>
                <a:gd name="connsiteX2" fmla="*/ 1907067 w 3200491"/>
                <a:gd name="connsiteY2" fmla="*/ 496847 h 1620474"/>
                <a:gd name="connsiteX3" fmla="*/ 2362675 w 3200491"/>
                <a:gd name="connsiteY3" fmla="*/ 496847 h 1620474"/>
                <a:gd name="connsiteX4" fmla="*/ 2471858 w 3200491"/>
                <a:gd name="connsiteY4" fmla="*/ 685957 h 1620474"/>
                <a:gd name="connsiteX5" fmla="*/ 2380096 w 3200491"/>
                <a:gd name="connsiteY5" fmla="*/ 1078027 h 1620474"/>
                <a:gd name="connsiteX6" fmla="*/ 3200491 w 3200491"/>
                <a:gd name="connsiteY6" fmla="*/ 1620474 h 1620474"/>
                <a:gd name="connsiteX7" fmla="*/ 0 w 3200491"/>
                <a:gd name="connsiteY7" fmla="*/ 1620474 h 1620474"/>
                <a:gd name="connsiteX8" fmla="*/ 1901125 w 3200491"/>
                <a:gd name="connsiteY8" fmla="*/ 3970 h 1620474"/>
                <a:gd name="connsiteX9" fmla="*/ 2075820 w 3200491"/>
                <a:gd name="connsiteY9" fmla="*/ 0 h 1620474"/>
                <a:gd name="connsiteX0" fmla="*/ 2075820 w 3200491"/>
                <a:gd name="connsiteY0" fmla="*/ 0 h 1620474"/>
                <a:gd name="connsiteX1" fmla="*/ 2135393 w 3200491"/>
                <a:gd name="connsiteY1" fmla="*/ 103183 h 1620474"/>
                <a:gd name="connsiteX2" fmla="*/ 1907067 w 3200491"/>
                <a:gd name="connsiteY2" fmla="*/ 496847 h 1620474"/>
                <a:gd name="connsiteX3" fmla="*/ 2362675 w 3200491"/>
                <a:gd name="connsiteY3" fmla="*/ 496847 h 1620474"/>
                <a:gd name="connsiteX4" fmla="*/ 2471858 w 3200491"/>
                <a:gd name="connsiteY4" fmla="*/ 685957 h 1620474"/>
                <a:gd name="connsiteX5" fmla="*/ 2380096 w 3200491"/>
                <a:gd name="connsiteY5" fmla="*/ 1078027 h 1620474"/>
                <a:gd name="connsiteX6" fmla="*/ 3200491 w 3200491"/>
                <a:gd name="connsiteY6" fmla="*/ 1620474 h 1620474"/>
                <a:gd name="connsiteX7" fmla="*/ 0 w 3200491"/>
                <a:gd name="connsiteY7" fmla="*/ 1620474 h 1620474"/>
                <a:gd name="connsiteX8" fmla="*/ 2075820 w 3200491"/>
                <a:gd name="connsiteY8" fmla="*/ 0 h 1620474"/>
                <a:gd name="connsiteX0" fmla="*/ 0 w 3200491"/>
                <a:gd name="connsiteY0" fmla="*/ 1517291 h 1517291"/>
                <a:gd name="connsiteX1" fmla="*/ 2135393 w 3200491"/>
                <a:gd name="connsiteY1" fmla="*/ 0 h 1517291"/>
                <a:gd name="connsiteX2" fmla="*/ 1907067 w 3200491"/>
                <a:gd name="connsiteY2" fmla="*/ 393664 h 1517291"/>
                <a:gd name="connsiteX3" fmla="*/ 2362675 w 3200491"/>
                <a:gd name="connsiteY3" fmla="*/ 393664 h 1517291"/>
                <a:gd name="connsiteX4" fmla="*/ 2471858 w 3200491"/>
                <a:gd name="connsiteY4" fmla="*/ 582774 h 1517291"/>
                <a:gd name="connsiteX5" fmla="*/ 2380096 w 3200491"/>
                <a:gd name="connsiteY5" fmla="*/ 974844 h 1517291"/>
                <a:gd name="connsiteX6" fmla="*/ 3200491 w 3200491"/>
                <a:gd name="connsiteY6" fmla="*/ 1517291 h 1517291"/>
                <a:gd name="connsiteX7" fmla="*/ 0 w 3200491"/>
                <a:gd name="connsiteY7" fmla="*/ 1517291 h 1517291"/>
                <a:gd name="connsiteX0" fmla="*/ 0 w 2471858"/>
                <a:gd name="connsiteY0" fmla="*/ 1517291 h 1517291"/>
                <a:gd name="connsiteX1" fmla="*/ 2135393 w 2471858"/>
                <a:gd name="connsiteY1" fmla="*/ 0 h 1517291"/>
                <a:gd name="connsiteX2" fmla="*/ 1907067 w 2471858"/>
                <a:gd name="connsiteY2" fmla="*/ 393664 h 1517291"/>
                <a:gd name="connsiteX3" fmla="*/ 2362675 w 2471858"/>
                <a:gd name="connsiteY3" fmla="*/ 393664 h 1517291"/>
                <a:gd name="connsiteX4" fmla="*/ 2471858 w 2471858"/>
                <a:gd name="connsiteY4" fmla="*/ 582774 h 1517291"/>
                <a:gd name="connsiteX5" fmla="*/ 2380096 w 2471858"/>
                <a:gd name="connsiteY5" fmla="*/ 974844 h 1517291"/>
                <a:gd name="connsiteX6" fmla="*/ 0 w 2471858"/>
                <a:gd name="connsiteY6" fmla="*/ 1517291 h 1517291"/>
                <a:gd name="connsiteX0" fmla="*/ 0 w 2471858"/>
                <a:gd name="connsiteY0" fmla="*/ 1517291 h 1517291"/>
                <a:gd name="connsiteX1" fmla="*/ 2135393 w 2471858"/>
                <a:gd name="connsiteY1" fmla="*/ 0 h 1517291"/>
                <a:gd name="connsiteX2" fmla="*/ 1907067 w 2471858"/>
                <a:gd name="connsiteY2" fmla="*/ 393664 h 1517291"/>
                <a:gd name="connsiteX3" fmla="*/ 2362675 w 2471858"/>
                <a:gd name="connsiteY3" fmla="*/ 393664 h 1517291"/>
                <a:gd name="connsiteX4" fmla="*/ 2471858 w 2471858"/>
                <a:gd name="connsiteY4" fmla="*/ 582774 h 1517291"/>
                <a:gd name="connsiteX5" fmla="*/ 0 w 2471858"/>
                <a:gd name="connsiteY5" fmla="*/ 1517291 h 1517291"/>
                <a:gd name="connsiteX0" fmla="*/ 0 w 2362675"/>
                <a:gd name="connsiteY0" fmla="*/ 1517291 h 1517291"/>
                <a:gd name="connsiteX1" fmla="*/ 2135393 w 2362675"/>
                <a:gd name="connsiteY1" fmla="*/ 0 h 1517291"/>
                <a:gd name="connsiteX2" fmla="*/ 1907067 w 2362675"/>
                <a:gd name="connsiteY2" fmla="*/ 393664 h 1517291"/>
                <a:gd name="connsiteX3" fmla="*/ 2362675 w 2362675"/>
                <a:gd name="connsiteY3" fmla="*/ 393664 h 1517291"/>
                <a:gd name="connsiteX4" fmla="*/ 0 w 2362675"/>
                <a:gd name="connsiteY4" fmla="*/ 1517291 h 1517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675" h="1517291">
                  <a:moveTo>
                    <a:pt x="0" y="1517291"/>
                  </a:moveTo>
                  <a:lnTo>
                    <a:pt x="2135393" y="0"/>
                  </a:lnTo>
                  <a:lnTo>
                    <a:pt x="1907067" y="393664"/>
                  </a:lnTo>
                  <a:lnTo>
                    <a:pt x="2362675" y="393664"/>
                  </a:lnTo>
                  <a:lnTo>
                    <a:pt x="0" y="1517291"/>
                  </a:ln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7" name="Freeform: Shape 6">
              <a:extLst>
                <a:ext uri="{FF2B5EF4-FFF2-40B4-BE49-F238E27FC236}">
                  <a16:creationId xmlns:a16="http://schemas.microsoft.com/office/drawing/2014/main" id="{4EA2139F-998B-93DC-885A-F1F182C6B1B2}"/>
                </a:ext>
              </a:extLst>
            </p:cNvPr>
            <p:cNvSpPr/>
            <p:nvPr/>
          </p:nvSpPr>
          <p:spPr>
            <a:xfrm>
              <a:off x="4699398" y="3294554"/>
              <a:ext cx="1960587" cy="1258334"/>
            </a:xfrm>
            <a:custGeom>
              <a:avLst/>
              <a:gdLst>
                <a:gd name="connsiteX0" fmla="*/ 550665 w 2607185"/>
                <a:gd name="connsiteY0" fmla="*/ 0 h 1645179"/>
                <a:gd name="connsiteX1" fmla="*/ 602174 w 2607185"/>
                <a:gd name="connsiteY1" fmla="*/ 4260 h 1645179"/>
                <a:gd name="connsiteX2" fmla="*/ 923774 w 2607185"/>
                <a:gd name="connsiteY2" fmla="*/ 43190 h 1645179"/>
                <a:gd name="connsiteX3" fmla="*/ 1068917 w 2607185"/>
                <a:gd name="connsiteY3" fmla="*/ 57704 h 1645179"/>
                <a:gd name="connsiteX4" fmla="*/ 1199546 w 2607185"/>
                <a:gd name="connsiteY4" fmla="*/ 101247 h 1645179"/>
                <a:gd name="connsiteX5" fmla="*/ 1431774 w 2607185"/>
                <a:gd name="connsiteY5" fmla="*/ 159304 h 1645179"/>
                <a:gd name="connsiteX6" fmla="*/ 1562403 w 2607185"/>
                <a:gd name="connsiteY6" fmla="*/ 217361 h 1645179"/>
                <a:gd name="connsiteX7" fmla="*/ 1664003 w 2607185"/>
                <a:gd name="connsiteY7" fmla="*/ 231875 h 1645179"/>
                <a:gd name="connsiteX8" fmla="*/ 1780117 w 2607185"/>
                <a:gd name="connsiteY8" fmla="*/ 260904 h 1645179"/>
                <a:gd name="connsiteX9" fmla="*/ 1805256 w 2607185"/>
                <a:gd name="connsiteY9" fmla="*/ 262543 h 1645179"/>
                <a:gd name="connsiteX10" fmla="*/ 2607185 w 2607185"/>
                <a:gd name="connsiteY10" fmla="*/ 1645179 h 1645179"/>
                <a:gd name="connsiteX11" fmla="*/ 0 w 2607185"/>
                <a:gd name="connsiteY11" fmla="*/ 1645179 h 1645179"/>
                <a:gd name="connsiteX12" fmla="*/ 212574 w 2607185"/>
                <a:gd name="connsiteY12" fmla="*/ 754390 h 1645179"/>
                <a:gd name="connsiteX13" fmla="*/ 161307 w 2607185"/>
                <a:gd name="connsiteY13" fmla="*/ 677488 h 1645179"/>
                <a:gd name="connsiteX14" fmla="*/ 250924 w 2607185"/>
                <a:gd name="connsiteY14" fmla="*/ 521552 h 1645179"/>
                <a:gd name="connsiteX15" fmla="*/ 700119 w 2607185"/>
                <a:gd name="connsiteY15" fmla="*/ 521552 h 1645179"/>
                <a:gd name="connsiteX16" fmla="*/ 474493 w 2607185"/>
                <a:gd name="connsiteY16" fmla="*/ 132540 h 1645179"/>
                <a:gd name="connsiteX0" fmla="*/ 389358 w 2445878"/>
                <a:gd name="connsiteY0" fmla="*/ 0 h 1645179"/>
                <a:gd name="connsiteX1" fmla="*/ 440867 w 2445878"/>
                <a:gd name="connsiteY1" fmla="*/ 4260 h 1645179"/>
                <a:gd name="connsiteX2" fmla="*/ 762467 w 2445878"/>
                <a:gd name="connsiteY2" fmla="*/ 43190 h 1645179"/>
                <a:gd name="connsiteX3" fmla="*/ 907610 w 2445878"/>
                <a:gd name="connsiteY3" fmla="*/ 57704 h 1645179"/>
                <a:gd name="connsiteX4" fmla="*/ 1038239 w 2445878"/>
                <a:gd name="connsiteY4" fmla="*/ 101247 h 1645179"/>
                <a:gd name="connsiteX5" fmla="*/ 1270467 w 2445878"/>
                <a:gd name="connsiteY5" fmla="*/ 159304 h 1645179"/>
                <a:gd name="connsiteX6" fmla="*/ 1401096 w 2445878"/>
                <a:gd name="connsiteY6" fmla="*/ 217361 h 1645179"/>
                <a:gd name="connsiteX7" fmla="*/ 1502696 w 2445878"/>
                <a:gd name="connsiteY7" fmla="*/ 231875 h 1645179"/>
                <a:gd name="connsiteX8" fmla="*/ 1618810 w 2445878"/>
                <a:gd name="connsiteY8" fmla="*/ 260904 h 1645179"/>
                <a:gd name="connsiteX9" fmla="*/ 1643949 w 2445878"/>
                <a:gd name="connsiteY9" fmla="*/ 262543 h 1645179"/>
                <a:gd name="connsiteX10" fmla="*/ 2445878 w 2445878"/>
                <a:gd name="connsiteY10" fmla="*/ 1645179 h 1645179"/>
                <a:gd name="connsiteX11" fmla="*/ 51267 w 2445878"/>
                <a:gd name="connsiteY11" fmla="*/ 754390 h 1645179"/>
                <a:gd name="connsiteX12" fmla="*/ 0 w 2445878"/>
                <a:gd name="connsiteY12" fmla="*/ 677488 h 1645179"/>
                <a:gd name="connsiteX13" fmla="*/ 89617 w 2445878"/>
                <a:gd name="connsiteY13" fmla="*/ 521552 h 1645179"/>
                <a:gd name="connsiteX14" fmla="*/ 538812 w 2445878"/>
                <a:gd name="connsiteY14" fmla="*/ 521552 h 1645179"/>
                <a:gd name="connsiteX15" fmla="*/ 313186 w 2445878"/>
                <a:gd name="connsiteY15" fmla="*/ 132540 h 1645179"/>
                <a:gd name="connsiteX16" fmla="*/ 389358 w 2445878"/>
                <a:gd name="connsiteY16" fmla="*/ 0 h 1645179"/>
                <a:gd name="connsiteX0" fmla="*/ 389358 w 2445878"/>
                <a:gd name="connsiteY0" fmla="*/ 0 h 1645179"/>
                <a:gd name="connsiteX1" fmla="*/ 440867 w 2445878"/>
                <a:gd name="connsiteY1" fmla="*/ 4260 h 1645179"/>
                <a:gd name="connsiteX2" fmla="*/ 762467 w 2445878"/>
                <a:gd name="connsiteY2" fmla="*/ 43190 h 1645179"/>
                <a:gd name="connsiteX3" fmla="*/ 907610 w 2445878"/>
                <a:gd name="connsiteY3" fmla="*/ 57704 h 1645179"/>
                <a:gd name="connsiteX4" fmla="*/ 1038239 w 2445878"/>
                <a:gd name="connsiteY4" fmla="*/ 101247 h 1645179"/>
                <a:gd name="connsiteX5" fmla="*/ 1270467 w 2445878"/>
                <a:gd name="connsiteY5" fmla="*/ 159304 h 1645179"/>
                <a:gd name="connsiteX6" fmla="*/ 1401096 w 2445878"/>
                <a:gd name="connsiteY6" fmla="*/ 217361 h 1645179"/>
                <a:gd name="connsiteX7" fmla="*/ 1502696 w 2445878"/>
                <a:gd name="connsiteY7" fmla="*/ 231875 h 1645179"/>
                <a:gd name="connsiteX8" fmla="*/ 1618810 w 2445878"/>
                <a:gd name="connsiteY8" fmla="*/ 260904 h 1645179"/>
                <a:gd name="connsiteX9" fmla="*/ 1643949 w 2445878"/>
                <a:gd name="connsiteY9" fmla="*/ 262543 h 1645179"/>
                <a:gd name="connsiteX10" fmla="*/ 2445878 w 2445878"/>
                <a:gd name="connsiteY10" fmla="*/ 1645179 h 1645179"/>
                <a:gd name="connsiteX11" fmla="*/ 0 w 2445878"/>
                <a:gd name="connsiteY11" fmla="*/ 677488 h 1645179"/>
                <a:gd name="connsiteX12" fmla="*/ 89617 w 2445878"/>
                <a:gd name="connsiteY12" fmla="*/ 521552 h 1645179"/>
                <a:gd name="connsiteX13" fmla="*/ 538812 w 2445878"/>
                <a:gd name="connsiteY13" fmla="*/ 521552 h 1645179"/>
                <a:gd name="connsiteX14" fmla="*/ 313186 w 2445878"/>
                <a:gd name="connsiteY14" fmla="*/ 132540 h 1645179"/>
                <a:gd name="connsiteX15" fmla="*/ 389358 w 2445878"/>
                <a:gd name="connsiteY15" fmla="*/ 0 h 1645179"/>
                <a:gd name="connsiteX0" fmla="*/ 299741 w 2356261"/>
                <a:gd name="connsiteY0" fmla="*/ 0 h 1645179"/>
                <a:gd name="connsiteX1" fmla="*/ 351250 w 2356261"/>
                <a:gd name="connsiteY1" fmla="*/ 4260 h 1645179"/>
                <a:gd name="connsiteX2" fmla="*/ 672850 w 2356261"/>
                <a:gd name="connsiteY2" fmla="*/ 43190 h 1645179"/>
                <a:gd name="connsiteX3" fmla="*/ 817993 w 2356261"/>
                <a:gd name="connsiteY3" fmla="*/ 57704 h 1645179"/>
                <a:gd name="connsiteX4" fmla="*/ 948622 w 2356261"/>
                <a:gd name="connsiteY4" fmla="*/ 101247 h 1645179"/>
                <a:gd name="connsiteX5" fmla="*/ 1180850 w 2356261"/>
                <a:gd name="connsiteY5" fmla="*/ 159304 h 1645179"/>
                <a:gd name="connsiteX6" fmla="*/ 1311479 w 2356261"/>
                <a:gd name="connsiteY6" fmla="*/ 217361 h 1645179"/>
                <a:gd name="connsiteX7" fmla="*/ 1413079 w 2356261"/>
                <a:gd name="connsiteY7" fmla="*/ 231875 h 1645179"/>
                <a:gd name="connsiteX8" fmla="*/ 1529193 w 2356261"/>
                <a:gd name="connsiteY8" fmla="*/ 260904 h 1645179"/>
                <a:gd name="connsiteX9" fmla="*/ 1554332 w 2356261"/>
                <a:gd name="connsiteY9" fmla="*/ 262543 h 1645179"/>
                <a:gd name="connsiteX10" fmla="*/ 2356261 w 2356261"/>
                <a:gd name="connsiteY10" fmla="*/ 1645179 h 1645179"/>
                <a:gd name="connsiteX11" fmla="*/ 0 w 2356261"/>
                <a:gd name="connsiteY11" fmla="*/ 521552 h 1645179"/>
                <a:gd name="connsiteX12" fmla="*/ 449195 w 2356261"/>
                <a:gd name="connsiteY12" fmla="*/ 521552 h 1645179"/>
                <a:gd name="connsiteX13" fmla="*/ 223569 w 2356261"/>
                <a:gd name="connsiteY13" fmla="*/ 132540 h 1645179"/>
                <a:gd name="connsiteX14" fmla="*/ 299741 w 2356261"/>
                <a:gd name="connsiteY14" fmla="*/ 0 h 1645179"/>
                <a:gd name="connsiteX0" fmla="*/ 299741 w 2356261"/>
                <a:gd name="connsiteY0" fmla="*/ 0 h 1645179"/>
                <a:gd name="connsiteX1" fmla="*/ 351250 w 2356261"/>
                <a:gd name="connsiteY1" fmla="*/ 4260 h 1645179"/>
                <a:gd name="connsiteX2" fmla="*/ 672850 w 2356261"/>
                <a:gd name="connsiteY2" fmla="*/ 43190 h 1645179"/>
                <a:gd name="connsiteX3" fmla="*/ 817993 w 2356261"/>
                <a:gd name="connsiteY3" fmla="*/ 57704 h 1645179"/>
                <a:gd name="connsiteX4" fmla="*/ 948622 w 2356261"/>
                <a:gd name="connsiteY4" fmla="*/ 101247 h 1645179"/>
                <a:gd name="connsiteX5" fmla="*/ 1180850 w 2356261"/>
                <a:gd name="connsiteY5" fmla="*/ 159304 h 1645179"/>
                <a:gd name="connsiteX6" fmla="*/ 1311479 w 2356261"/>
                <a:gd name="connsiteY6" fmla="*/ 217361 h 1645179"/>
                <a:gd name="connsiteX7" fmla="*/ 1413079 w 2356261"/>
                <a:gd name="connsiteY7" fmla="*/ 231875 h 1645179"/>
                <a:gd name="connsiteX8" fmla="*/ 1529193 w 2356261"/>
                <a:gd name="connsiteY8" fmla="*/ 260904 h 1645179"/>
                <a:gd name="connsiteX9" fmla="*/ 2356261 w 2356261"/>
                <a:gd name="connsiteY9" fmla="*/ 1645179 h 1645179"/>
                <a:gd name="connsiteX10" fmla="*/ 0 w 2356261"/>
                <a:gd name="connsiteY10" fmla="*/ 521552 h 1645179"/>
                <a:gd name="connsiteX11" fmla="*/ 449195 w 2356261"/>
                <a:gd name="connsiteY11" fmla="*/ 521552 h 1645179"/>
                <a:gd name="connsiteX12" fmla="*/ 223569 w 2356261"/>
                <a:gd name="connsiteY12" fmla="*/ 132540 h 1645179"/>
                <a:gd name="connsiteX13" fmla="*/ 299741 w 2356261"/>
                <a:gd name="connsiteY13" fmla="*/ 0 h 1645179"/>
                <a:gd name="connsiteX0" fmla="*/ 299741 w 2391832"/>
                <a:gd name="connsiteY0" fmla="*/ 0 h 1645179"/>
                <a:gd name="connsiteX1" fmla="*/ 351250 w 2391832"/>
                <a:gd name="connsiteY1" fmla="*/ 4260 h 1645179"/>
                <a:gd name="connsiteX2" fmla="*/ 672850 w 2391832"/>
                <a:gd name="connsiteY2" fmla="*/ 43190 h 1645179"/>
                <a:gd name="connsiteX3" fmla="*/ 817993 w 2391832"/>
                <a:gd name="connsiteY3" fmla="*/ 57704 h 1645179"/>
                <a:gd name="connsiteX4" fmla="*/ 948622 w 2391832"/>
                <a:gd name="connsiteY4" fmla="*/ 101247 h 1645179"/>
                <a:gd name="connsiteX5" fmla="*/ 1180850 w 2391832"/>
                <a:gd name="connsiteY5" fmla="*/ 159304 h 1645179"/>
                <a:gd name="connsiteX6" fmla="*/ 1311479 w 2391832"/>
                <a:gd name="connsiteY6" fmla="*/ 217361 h 1645179"/>
                <a:gd name="connsiteX7" fmla="*/ 1413079 w 2391832"/>
                <a:gd name="connsiteY7" fmla="*/ 231875 h 1645179"/>
                <a:gd name="connsiteX8" fmla="*/ 2356261 w 2391832"/>
                <a:gd name="connsiteY8" fmla="*/ 1645179 h 1645179"/>
                <a:gd name="connsiteX9" fmla="*/ 0 w 2391832"/>
                <a:gd name="connsiteY9" fmla="*/ 521552 h 1645179"/>
                <a:gd name="connsiteX10" fmla="*/ 449195 w 2391832"/>
                <a:gd name="connsiteY10" fmla="*/ 521552 h 1645179"/>
                <a:gd name="connsiteX11" fmla="*/ 223569 w 2391832"/>
                <a:gd name="connsiteY11" fmla="*/ 132540 h 1645179"/>
                <a:gd name="connsiteX12" fmla="*/ 299741 w 2391832"/>
                <a:gd name="connsiteY12" fmla="*/ 0 h 1645179"/>
                <a:gd name="connsiteX0" fmla="*/ 299741 w 2385614"/>
                <a:gd name="connsiteY0" fmla="*/ 0 h 1645179"/>
                <a:gd name="connsiteX1" fmla="*/ 351250 w 2385614"/>
                <a:gd name="connsiteY1" fmla="*/ 4260 h 1645179"/>
                <a:gd name="connsiteX2" fmla="*/ 672850 w 2385614"/>
                <a:gd name="connsiteY2" fmla="*/ 43190 h 1645179"/>
                <a:gd name="connsiteX3" fmla="*/ 817993 w 2385614"/>
                <a:gd name="connsiteY3" fmla="*/ 57704 h 1645179"/>
                <a:gd name="connsiteX4" fmla="*/ 948622 w 2385614"/>
                <a:gd name="connsiteY4" fmla="*/ 101247 h 1645179"/>
                <a:gd name="connsiteX5" fmla="*/ 1180850 w 2385614"/>
                <a:gd name="connsiteY5" fmla="*/ 159304 h 1645179"/>
                <a:gd name="connsiteX6" fmla="*/ 1311479 w 2385614"/>
                <a:gd name="connsiteY6" fmla="*/ 217361 h 1645179"/>
                <a:gd name="connsiteX7" fmla="*/ 2356261 w 2385614"/>
                <a:gd name="connsiteY7" fmla="*/ 1645179 h 1645179"/>
                <a:gd name="connsiteX8" fmla="*/ 0 w 2385614"/>
                <a:gd name="connsiteY8" fmla="*/ 521552 h 1645179"/>
                <a:gd name="connsiteX9" fmla="*/ 449195 w 2385614"/>
                <a:gd name="connsiteY9" fmla="*/ 521552 h 1645179"/>
                <a:gd name="connsiteX10" fmla="*/ 223569 w 2385614"/>
                <a:gd name="connsiteY10" fmla="*/ 132540 h 1645179"/>
                <a:gd name="connsiteX11" fmla="*/ 299741 w 2385614"/>
                <a:gd name="connsiteY11" fmla="*/ 0 h 1645179"/>
                <a:gd name="connsiteX0" fmla="*/ 299741 w 2379023"/>
                <a:gd name="connsiteY0" fmla="*/ 0 h 1645179"/>
                <a:gd name="connsiteX1" fmla="*/ 351250 w 2379023"/>
                <a:gd name="connsiteY1" fmla="*/ 4260 h 1645179"/>
                <a:gd name="connsiteX2" fmla="*/ 672850 w 2379023"/>
                <a:gd name="connsiteY2" fmla="*/ 43190 h 1645179"/>
                <a:gd name="connsiteX3" fmla="*/ 817993 w 2379023"/>
                <a:gd name="connsiteY3" fmla="*/ 57704 h 1645179"/>
                <a:gd name="connsiteX4" fmla="*/ 948622 w 2379023"/>
                <a:gd name="connsiteY4" fmla="*/ 101247 h 1645179"/>
                <a:gd name="connsiteX5" fmla="*/ 1180850 w 2379023"/>
                <a:gd name="connsiteY5" fmla="*/ 159304 h 1645179"/>
                <a:gd name="connsiteX6" fmla="*/ 2356261 w 2379023"/>
                <a:gd name="connsiteY6" fmla="*/ 1645179 h 1645179"/>
                <a:gd name="connsiteX7" fmla="*/ 0 w 2379023"/>
                <a:gd name="connsiteY7" fmla="*/ 521552 h 1645179"/>
                <a:gd name="connsiteX8" fmla="*/ 449195 w 2379023"/>
                <a:gd name="connsiteY8" fmla="*/ 521552 h 1645179"/>
                <a:gd name="connsiteX9" fmla="*/ 223569 w 2379023"/>
                <a:gd name="connsiteY9" fmla="*/ 132540 h 1645179"/>
                <a:gd name="connsiteX10" fmla="*/ 299741 w 2379023"/>
                <a:gd name="connsiteY10" fmla="*/ 0 h 1645179"/>
                <a:gd name="connsiteX0" fmla="*/ 223569 w 2379023"/>
                <a:gd name="connsiteY0" fmla="*/ 128280 h 1640919"/>
                <a:gd name="connsiteX1" fmla="*/ 351250 w 2379023"/>
                <a:gd name="connsiteY1" fmla="*/ 0 h 1640919"/>
                <a:gd name="connsiteX2" fmla="*/ 672850 w 2379023"/>
                <a:gd name="connsiteY2" fmla="*/ 38930 h 1640919"/>
                <a:gd name="connsiteX3" fmla="*/ 817993 w 2379023"/>
                <a:gd name="connsiteY3" fmla="*/ 53444 h 1640919"/>
                <a:gd name="connsiteX4" fmla="*/ 948622 w 2379023"/>
                <a:gd name="connsiteY4" fmla="*/ 96987 h 1640919"/>
                <a:gd name="connsiteX5" fmla="*/ 1180850 w 2379023"/>
                <a:gd name="connsiteY5" fmla="*/ 155044 h 1640919"/>
                <a:gd name="connsiteX6" fmla="*/ 2356261 w 2379023"/>
                <a:gd name="connsiteY6" fmla="*/ 1640919 h 1640919"/>
                <a:gd name="connsiteX7" fmla="*/ 0 w 2379023"/>
                <a:gd name="connsiteY7" fmla="*/ 517292 h 1640919"/>
                <a:gd name="connsiteX8" fmla="*/ 449195 w 2379023"/>
                <a:gd name="connsiteY8" fmla="*/ 517292 h 1640919"/>
                <a:gd name="connsiteX9" fmla="*/ 223569 w 2379023"/>
                <a:gd name="connsiteY9" fmla="*/ 128280 h 1640919"/>
                <a:gd name="connsiteX0" fmla="*/ 223569 w 2379023"/>
                <a:gd name="connsiteY0" fmla="*/ 100184 h 1612823"/>
                <a:gd name="connsiteX1" fmla="*/ 672850 w 2379023"/>
                <a:gd name="connsiteY1" fmla="*/ 10834 h 1612823"/>
                <a:gd name="connsiteX2" fmla="*/ 817993 w 2379023"/>
                <a:gd name="connsiteY2" fmla="*/ 25348 h 1612823"/>
                <a:gd name="connsiteX3" fmla="*/ 948622 w 2379023"/>
                <a:gd name="connsiteY3" fmla="*/ 68891 h 1612823"/>
                <a:gd name="connsiteX4" fmla="*/ 1180850 w 2379023"/>
                <a:gd name="connsiteY4" fmla="*/ 126948 h 1612823"/>
                <a:gd name="connsiteX5" fmla="*/ 2356261 w 2379023"/>
                <a:gd name="connsiteY5" fmla="*/ 1612823 h 1612823"/>
                <a:gd name="connsiteX6" fmla="*/ 0 w 2379023"/>
                <a:gd name="connsiteY6" fmla="*/ 489196 h 1612823"/>
                <a:gd name="connsiteX7" fmla="*/ 449195 w 2379023"/>
                <a:gd name="connsiteY7" fmla="*/ 489196 h 1612823"/>
                <a:gd name="connsiteX8" fmla="*/ 223569 w 2379023"/>
                <a:gd name="connsiteY8" fmla="*/ 100184 h 1612823"/>
                <a:gd name="connsiteX0" fmla="*/ 223569 w 2379023"/>
                <a:gd name="connsiteY0" fmla="*/ 99587 h 1612226"/>
                <a:gd name="connsiteX1" fmla="*/ 672850 w 2379023"/>
                <a:gd name="connsiteY1" fmla="*/ 10237 h 1612226"/>
                <a:gd name="connsiteX2" fmla="*/ 948622 w 2379023"/>
                <a:gd name="connsiteY2" fmla="*/ 68294 h 1612226"/>
                <a:gd name="connsiteX3" fmla="*/ 1180850 w 2379023"/>
                <a:gd name="connsiteY3" fmla="*/ 126351 h 1612226"/>
                <a:gd name="connsiteX4" fmla="*/ 2356261 w 2379023"/>
                <a:gd name="connsiteY4" fmla="*/ 1612226 h 1612226"/>
                <a:gd name="connsiteX5" fmla="*/ 0 w 2379023"/>
                <a:gd name="connsiteY5" fmla="*/ 488599 h 1612226"/>
                <a:gd name="connsiteX6" fmla="*/ 449195 w 2379023"/>
                <a:gd name="connsiteY6" fmla="*/ 488599 h 1612226"/>
                <a:gd name="connsiteX7" fmla="*/ 223569 w 2379023"/>
                <a:gd name="connsiteY7" fmla="*/ 99587 h 1612226"/>
                <a:gd name="connsiteX0" fmla="*/ 223569 w 2379023"/>
                <a:gd name="connsiteY0" fmla="*/ 103625 h 1616264"/>
                <a:gd name="connsiteX1" fmla="*/ 948622 w 2379023"/>
                <a:gd name="connsiteY1" fmla="*/ 72332 h 1616264"/>
                <a:gd name="connsiteX2" fmla="*/ 1180850 w 2379023"/>
                <a:gd name="connsiteY2" fmla="*/ 130389 h 1616264"/>
                <a:gd name="connsiteX3" fmla="*/ 2356261 w 2379023"/>
                <a:gd name="connsiteY3" fmla="*/ 1616264 h 1616264"/>
                <a:gd name="connsiteX4" fmla="*/ 0 w 2379023"/>
                <a:gd name="connsiteY4" fmla="*/ 492637 h 1616264"/>
                <a:gd name="connsiteX5" fmla="*/ 449195 w 2379023"/>
                <a:gd name="connsiteY5" fmla="*/ 492637 h 1616264"/>
                <a:gd name="connsiteX6" fmla="*/ 223569 w 2379023"/>
                <a:gd name="connsiteY6" fmla="*/ 103625 h 1616264"/>
                <a:gd name="connsiteX0" fmla="*/ 223569 w 2381305"/>
                <a:gd name="connsiteY0" fmla="*/ 108967 h 1621606"/>
                <a:gd name="connsiteX1" fmla="*/ 1180850 w 2381305"/>
                <a:gd name="connsiteY1" fmla="*/ 135731 h 1621606"/>
                <a:gd name="connsiteX2" fmla="*/ 2356261 w 2381305"/>
                <a:gd name="connsiteY2" fmla="*/ 1621606 h 1621606"/>
                <a:gd name="connsiteX3" fmla="*/ 0 w 2381305"/>
                <a:gd name="connsiteY3" fmla="*/ 497979 h 1621606"/>
                <a:gd name="connsiteX4" fmla="*/ 449195 w 2381305"/>
                <a:gd name="connsiteY4" fmla="*/ 497979 h 1621606"/>
                <a:gd name="connsiteX5" fmla="*/ 223569 w 2381305"/>
                <a:gd name="connsiteY5" fmla="*/ 108967 h 1621606"/>
                <a:gd name="connsiteX0" fmla="*/ 223569 w 2356815"/>
                <a:gd name="connsiteY0" fmla="*/ 0 h 1512639"/>
                <a:gd name="connsiteX1" fmla="*/ 2356261 w 2356815"/>
                <a:gd name="connsiteY1" fmla="*/ 1512639 h 1512639"/>
                <a:gd name="connsiteX2" fmla="*/ 0 w 2356815"/>
                <a:gd name="connsiteY2" fmla="*/ 389012 h 1512639"/>
                <a:gd name="connsiteX3" fmla="*/ 449195 w 2356815"/>
                <a:gd name="connsiteY3" fmla="*/ 389012 h 1512639"/>
                <a:gd name="connsiteX4" fmla="*/ 223569 w 2356815"/>
                <a:gd name="connsiteY4" fmla="*/ 0 h 151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815" h="1512639">
                  <a:moveTo>
                    <a:pt x="223569" y="0"/>
                  </a:moveTo>
                  <a:cubicBezTo>
                    <a:pt x="541413" y="187271"/>
                    <a:pt x="2393522" y="1447804"/>
                    <a:pt x="2356261" y="1512639"/>
                  </a:cubicBezTo>
                  <a:lnTo>
                    <a:pt x="0" y="389012"/>
                  </a:lnTo>
                  <a:lnTo>
                    <a:pt x="449195" y="389012"/>
                  </a:lnTo>
                  <a:lnTo>
                    <a:pt x="223569" y="0"/>
                  </a:ln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8" name="Freeform: Shape 7">
              <a:extLst>
                <a:ext uri="{FF2B5EF4-FFF2-40B4-BE49-F238E27FC236}">
                  <a16:creationId xmlns:a16="http://schemas.microsoft.com/office/drawing/2014/main" id="{09DC0B21-EA13-FADF-60A2-907714CFDE9A}"/>
                </a:ext>
              </a:extLst>
            </p:cNvPr>
            <p:cNvSpPr/>
            <p:nvPr/>
          </p:nvSpPr>
          <p:spPr>
            <a:xfrm flipH="1">
              <a:off x="4407007" y="951816"/>
              <a:ext cx="326866" cy="2082311"/>
            </a:xfrm>
            <a:custGeom>
              <a:avLst/>
              <a:gdLst>
                <a:gd name="connsiteX0" fmla="*/ 196460 w 392924"/>
                <a:gd name="connsiteY0" fmla="*/ 0 h 2503140"/>
                <a:gd name="connsiteX1" fmla="*/ 196459 w 392924"/>
                <a:gd name="connsiteY1" fmla="*/ 1 h 2503140"/>
                <a:gd name="connsiteX2" fmla="*/ 0 w 392924"/>
                <a:gd name="connsiteY2" fmla="*/ 2503140 h 2503140"/>
                <a:gd name="connsiteX3" fmla="*/ 196452 w 392924"/>
                <a:gd name="connsiteY3" fmla="*/ 2164430 h 2503140"/>
                <a:gd name="connsiteX4" fmla="*/ 196459 w 392924"/>
                <a:gd name="connsiteY4" fmla="*/ 2164414 h 2503140"/>
                <a:gd name="connsiteX5" fmla="*/ 196460 w 392924"/>
                <a:gd name="connsiteY5" fmla="*/ 2164416 h 2503140"/>
                <a:gd name="connsiteX6" fmla="*/ 196462 w 392924"/>
                <a:gd name="connsiteY6" fmla="*/ 2164413 h 2503140"/>
                <a:gd name="connsiteX7" fmla="*/ 196460 w 392924"/>
                <a:gd name="connsiteY7" fmla="*/ 0 h 2503140"/>
                <a:gd name="connsiteX8" fmla="*/ 196464 w 392924"/>
                <a:gd name="connsiteY8" fmla="*/ 0 h 2503140"/>
                <a:gd name="connsiteX9" fmla="*/ 196462 w 392924"/>
                <a:gd name="connsiteY9" fmla="*/ 2164413 h 2503140"/>
                <a:gd name="connsiteX10" fmla="*/ 196464 w 392924"/>
                <a:gd name="connsiteY10" fmla="*/ 2164416 h 2503140"/>
                <a:gd name="connsiteX11" fmla="*/ 196465 w 392924"/>
                <a:gd name="connsiteY11" fmla="*/ 2164414 h 2503140"/>
                <a:gd name="connsiteX12" fmla="*/ 196472 w 392924"/>
                <a:gd name="connsiteY12" fmla="*/ 2164430 h 2503140"/>
                <a:gd name="connsiteX13" fmla="*/ 392924 w 392924"/>
                <a:gd name="connsiteY13" fmla="*/ 2503140 h 2503140"/>
                <a:gd name="connsiteX14" fmla="*/ 196465 w 392924"/>
                <a:gd name="connsiteY14" fmla="*/ 1 h 250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2924" h="2503140">
                  <a:moveTo>
                    <a:pt x="196460" y="0"/>
                  </a:moveTo>
                  <a:lnTo>
                    <a:pt x="196459" y="1"/>
                  </a:lnTo>
                  <a:lnTo>
                    <a:pt x="0" y="2503140"/>
                  </a:lnTo>
                  <a:lnTo>
                    <a:pt x="196452" y="2164430"/>
                  </a:lnTo>
                  <a:cubicBezTo>
                    <a:pt x="196454" y="2164425"/>
                    <a:pt x="196457" y="2164419"/>
                    <a:pt x="196459" y="2164414"/>
                  </a:cubicBezTo>
                  <a:cubicBezTo>
                    <a:pt x="196459" y="2164415"/>
                    <a:pt x="196460" y="2164415"/>
                    <a:pt x="196460" y="2164416"/>
                  </a:cubicBezTo>
                  <a:cubicBezTo>
                    <a:pt x="196461" y="2164415"/>
                    <a:pt x="196461" y="2164414"/>
                    <a:pt x="196462" y="2164413"/>
                  </a:cubicBezTo>
                  <a:cubicBezTo>
                    <a:pt x="196461" y="1442942"/>
                    <a:pt x="196461" y="721471"/>
                    <a:pt x="196460" y="0"/>
                  </a:cubicBezTo>
                  <a:close/>
                  <a:moveTo>
                    <a:pt x="196464" y="0"/>
                  </a:moveTo>
                  <a:cubicBezTo>
                    <a:pt x="196463" y="721471"/>
                    <a:pt x="196463" y="1442942"/>
                    <a:pt x="196462" y="2164413"/>
                  </a:cubicBezTo>
                  <a:cubicBezTo>
                    <a:pt x="196463" y="2164414"/>
                    <a:pt x="196463" y="2164415"/>
                    <a:pt x="196464" y="2164416"/>
                  </a:cubicBezTo>
                  <a:cubicBezTo>
                    <a:pt x="196464" y="2164415"/>
                    <a:pt x="196465" y="2164415"/>
                    <a:pt x="196465" y="2164414"/>
                  </a:cubicBezTo>
                  <a:cubicBezTo>
                    <a:pt x="196467" y="2164419"/>
                    <a:pt x="196470" y="2164425"/>
                    <a:pt x="196472" y="2164430"/>
                  </a:cubicBezTo>
                  <a:lnTo>
                    <a:pt x="392924" y="2503140"/>
                  </a:lnTo>
                  <a:lnTo>
                    <a:pt x="196465" y="1"/>
                  </a:ln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19" name="Oval 18">
              <a:extLst>
                <a:ext uri="{FF2B5EF4-FFF2-40B4-BE49-F238E27FC236}">
                  <a16:creationId xmlns:a16="http://schemas.microsoft.com/office/drawing/2014/main" id="{DAB44A94-53B4-2E9D-C608-B37D2F993131}"/>
                </a:ext>
              </a:extLst>
            </p:cNvPr>
            <p:cNvSpPr/>
            <p:nvPr/>
          </p:nvSpPr>
          <p:spPr>
            <a:xfrm>
              <a:off x="3243374" y="2480659"/>
              <a:ext cx="563658" cy="563658"/>
            </a:xfrm>
            <a:prstGeom prst="ellipse">
              <a:avLst/>
            </a:prstGeom>
            <a:gradFill flip="none" rotWithShape="1">
              <a:gsLst>
                <a:gs pos="0">
                  <a:schemeClr val="accent6"/>
                </a:gs>
                <a:gs pos="50000">
                  <a:schemeClr val="accent6">
                    <a:lumMod val="75000"/>
                  </a:schemeClr>
                </a:gs>
                <a:gs pos="100000">
                  <a:schemeClr val="accent6">
                    <a:lumMod val="50000"/>
                  </a:schemeClr>
                </a:gs>
              </a:gsLst>
              <a:lin ang="2700000" scaled="1"/>
              <a:tileRect/>
            </a:gradFill>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350" dirty="0"/>
            </a:p>
          </p:txBody>
        </p:sp>
        <p:sp>
          <p:nvSpPr>
            <p:cNvPr id="20" name="Oval 19">
              <a:extLst>
                <a:ext uri="{FF2B5EF4-FFF2-40B4-BE49-F238E27FC236}">
                  <a16:creationId xmlns:a16="http://schemas.microsoft.com/office/drawing/2014/main" id="{02F2AC84-8461-CF83-09E4-A912A3AFBF32}"/>
                </a:ext>
              </a:extLst>
            </p:cNvPr>
            <p:cNvSpPr/>
            <p:nvPr/>
          </p:nvSpPr>
          <p:spPr>
            <a:xfrm>
              <a:off x="5331069" y="2480659"/>
              <a:ext cx="563658" cy="563658"/>
            </a:xfrm>
            <a:prstGeom prst="ellipse">
              <a:avLst/>
            </a:prstGeom>
            <a:gradFill flip="none" rotWithShape="1">
              <a:gsLst>
                <a:gs pos="0">
                  <a:schemeClr val="accent2"/>
                </a:gs>
                <a:gs pos="50000">
                  <a:schemeClr val="accent2">
                    <a:lumMod val="75000"/>
                  </a:schemeClr>
                </a:gs>
                <a:gs pos="100000">
                  <a:schemeClr val="accent2">
                    <a:lumMod val="50000"/>
                  </a:schemeClr>
                </a:gs>
              </a:gsLst>
              <a:lin ang="8100000" scaled="1"/>
              <a:tileRect/>
            </a:gradFill>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sp>
          <p:nvSpPr>
            <p:cNvPr id="21" name="Oval 20">
              <a:extLst>
                <a:ext uri="{FF2B5EF4-FFF2-40B4-BE49-F238E27FC236}">
                  <a16:creationId xmlns:a16="http://schemas.microsoft.com/office/drawing/2014/main" id="{1EC83453-9591-69BD-1403-24F4F18A6510}"/>
                </a:ext>
              </a:extLst>
            </p:cNvPr>
            <p:cNvSpPr/>
            <p:nvPr/>
          </p:nvSpPr>
          <p:spPr>
            <a:xfrm>
              <a:off x="4288611" y="4258044"/>
              <a:ext cx="563658" cy="563658"/>
            </a:xfrm>
            <a:prstGeom prst="ellipse">
              <a:avLst/>
            </a:prstGeom>
            <a:gradFill>
              <a:gsLst>
                <a:gs pos="0">
                  <a:schemeClr val="accent3"/>
                </a:gs>
                <a:gs pos="50000">
                  <a:schemeClr val="accent3">
                    <a:lumMod val="75000"/>
                  </a:schemeClr>
                </a:gs>
                <a:gs pos="100000">
                  <a:schemeClr val="accent3">
                    <a:lumMod val="50000"/>
                  </a:schemeClr>
                </a:gs>
              </a:gsLst>
              <a:lin ang="16200000" scaled="0"/>
            </a:gradFill>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350" dirty="0"/>
            </a:p>
          </p:txBody>
        </p:sp>
        <p:pic>
          <p:nvPicPr>
            <p:cNvPr id="22" name="Graphic 21" descr="Puzzle">
              <a:extLst>
                <a:ext uri="{FF2B5EF4-FFF2-40B4-BE49-F238E27FC236}">
                  <a16:creationId xmlns:a16="http://schemas.microsoft.com/office/drawing/2014/main" id="{A6C7FC67-7D3D-B703-C56B-7E47ECE50CA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82393" y="4351826"/>
              <a:ext cx="376094" cy="376094"/>
            </a:xfrm>
            <a:prstGeom prst="rect">
              <a:avLst/>
            </a:prstGeom>
            <a:effectLst>
              <a:outerShdw blurRad="50800" dist="38100" dir="2700000" algn="tl" rotWithShape="0">
                <a:prstClr val="black">
                  <a:alpha val="40000"/>
                </a:prstClr>
              </a:outerShdw>
            </a:effectLst>
          </p:spPr>
        </p:pic>
        <p:pic>
          <p:nvPicPr>
            <p:cNvPr id="23" name="Graphic 22" descr="Lightbulb">
              <a:extLst>
                <a:ext uri="{FF2B5EF4-FFF2-40B4-BE49-F238E27FC236}">
                  <a16:creationId xmlns:a16="http://schemas.microsoft.com/office/drawing/2014/main" id="{1BA49881-2968-34CB-4A85-8B295596F94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37156" y="2574440"/>
              <a:ext cx="376094" cy="376094"/>
            </a:xfrm>
            <a:prstGeom prst="rect">
              <a:avLst/>
            </a:prstGeom>
            <a:effectLst>
              <a:outerShdw blurRad="50800" dist="38100" dir="2700000" algn="tl" rotWithShape="0">
                <a:prstClr val="black">
                  <a:alpha val="40000"/>
                </a:prstClr>
              </a:outerShdw>
            </a:effectLst>
          </p:spPr>
        </p:pic>
        <p:pic>
          <p:nvPicPr>
            <p:cNvPr id="24" name="Graphic 23" descr="Rocket">
              <a:extLst>
                <a:ext uri="{FF2B5EF4-FFF2-40B4-BE49-F238E27FC236}">
                  <a16:creationId xmlns:a16="http://schemas.microsoft.com/office/drawing/2014/main" id="{2CD421CB-6191-9997-38FC-F5DEBAB2DA1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24851" y="2574440"/>
              <a:ext cx="376094" cy="376094"/>
            </a:xfrm>
            <a:prstGeom prst="rect">
              <a:avLst/>
            </a:prstGeom>
            <a:effectLst>
              <a:outerShdw blurRad="50800" dist="38100" dir="2700000" algn="tl" rotWithShape="0">
                <a:prstClr val="black">
                  <a:alpha val="40000"/>
                </a:prstClr>
              </a:outerShdw>
            </a:effectLst>
          </p:spPr>
        </p:pic>
      </p:grpSp>
      <p:sp>
        <p:nvSpPr>
          <p:cNvPr id="27" name="TextBox 26">
            <a:extLst>
              <a:ext uri="{FF2B5EF4-FFF2-40B4-BE49-F238E27FC236}">
                <a16:creationId xmlns:a16="http://schemas.microsoft.com/office/drawing/2014/main" id="{D59FCB01-52D2-DAD1-0FE1-5ECB97606141}"/>
              </a:ext>
            </a:extLst>
          </p:cNvPr>
          <p:cNvSpPr txBox="1"/>
          <p:nvPr/>
        </p:nvSpPr>
        <p:spPr>
          <a:xfrm>
            <a:off x="91899" y="4882266"/>
            <a:ext cx="2390382" cy="1754326"/>
          </a:xfrm>
          <a:prstGeom prst="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wrap="square">
            <a:spAutoFit/>
          </a:bodyPr>
          <a:lstStyle/>
          <a:p>
            <a:pPr algn="ctr" eaLnBrk="1" fontAlgn="ctr" hangingPunct="1">
              <a:defRPr/>
            </a:pPr>
            <a:r>
              <a:rPr lang="en-US" altLang="en-US" dirty="0">
                <a:solidFill>
                  <a:schemeClr val="tx1"/>
                </a:solidFill>
              </a:rPr>
              <a:t>What We Do</a:t>
            </a:r>
          </a:p>
          <a:p>
            <a:pPr marL="173038" lvl="1" indent="-173038" eaLnBrk="1" fontAlgn="ctr" hangingPunct="1">
              <a:buFont typeface="Arial" panose="020B0604020202020204" pitchFamily="34" charset="0"/>
              <a:buChar char="•"/>
              <a:defRPr/>
            </a:pPr>
            <a:r>
              <a:rPr lang="en-US" altLang="en-US" sz="1500" dirty="0">
                <a:solidFill>
                  <a:schemeClr val="tx1"/>
                </a:solidFill>
              </a:rPr>
              <a:t>Annual ACA Conference</a:t>
            </a:r>
          </a:p>
          <a:p>
            <a:pPr marL="173038" lvl="1" indent="-173038" eaLnBrk="1" fontAlgn="ctr" hangingPunct="1">
              <a:buFont typeface="Arial" panose="020B0604020202020204" pitchFamily="34" charset="0"/>
              <a:buChar char="•"/>
              <a:defRPr/>
            </a:pPr>
            <a:r>
              <a:rPr lang="en-US" altLang="en-US" sz="1500" dirty="0">
                <a:solidFill>
                  <a:schemeClr val="tx1"/>
                </a:solidFill>
              </a:rPr>
              <a:t>Live Training Events</a:t>
            </a:r>
          </a:p>
          <a:p>
            <a:pPr marL="173038" lvl="1" indent="-173038" eaLnBrk="1" fontAlgn="ctr" hangingPunct="1">
              <a:buFont typeface="Arial" panose="020B0604020202020204" pitchFamily="34" charset="0"/>
              <a:buChar char="•"/>
              <a:defRPr/>
            </a:pPr>
            <a:r>
              <a:rPr lang="en-US" altLang="en-US" sz="1500" dirty="0">
                <a:solidFill>
                  <a:schemeClr val="tx1"/>
                </a:solidFill>
              </a:rPr>
              <a:t>Training Modules</a:t>
            </a:r>
          </a:p>
          <a:p>
            <a:pPr marL="173038" lvl="1" indent="-173038" eaLnBrk="1" fontAlgn="ctr" hangingPunct="1">
              <a:buFont typeface="Arial" panose="020B0604020202020204" pitchFamily="34" charset="0"/>
              <a:buChar char="•"/>
              <a:defRPr/>
            </a:pPr>
            <a:r>
              <a:rPr lang="en-US" altLang="en-US" sz="1500" dirty="0">
                <a:solidFill>
                  <a:schemeClr val="tx1"/>
                </a:solidFill>
              </a:rPr>
              <a:t>Certifications</a:t>
            </a:r>
          </a:p>
          <a:p>
            <a:pPr marL="173038" lvl="1" indent="-173038" eaLnBrk="1" fontAlgn="ctr" hangingPunct="1">
              <a:buFont typeface="Arial" panose="020B0604020202020204" pitchFamily="34" charset="0"/>
              <a:buChar char="•"/>
              <a:defRPr/>
            </a:pPr>
            <a:r>
              <a:rPr lang="en-US" altLang="en-US" sz="1500" dirty="0">
                <a:solidFill>
                  <a:schemeClr val="tx1"/>
                </a:solidFill>
              </a:rPr>
              <a:t>Industry Updates</a:t>
            </a:r>
          </a:p>
          <a:p>
            <a:pPr marL="173038" lvl="1" indent="-173038" eaLnBrk="1" fontAlgn="ctr" hangingPunct="1">
              <a:buFont typeface="Arial" panose="020B0604020202020204" pitchFamily="34" charset="0"/>
              <a:buChar char="•"/>
              <a:defRPr/>
            </a:pPr>
            <a:r>
              <a:rPr lang="en-US" altLang="en-US" sz="1500" dirty="0">
                <a:solidFill>
                  <a:schemeClr val="tx1"/>
                </a:solidFill>
              </a:rPr>
              <a:t>Virtual Training Events</a:t>
            </a:r>
          </a:p>
        </p:txBody>
      </p:sp>
      <p:sp>
        <p:nvSpPr>
          <p:cNvPr id="28" name="TextBox 27">
            <a:extLst>
              <a:ext uri="{FF2B5EF4-FFF2-40B4-BE49-F238E27FC236}">
                <a16:creationId xmlns:a16="http://schemas.microsoft.com/office/drawing/2014/main" id="{6AF76A26-9592-DBEC-B853-A8DF4271BD31}"/>
              </a:ext>
            </a:extLst>
          </p:cNvPr>
          <p:cNvSpPr txBox="1"/>
          <p:nvPr/>
        </p:nvSpPr>
        <p:spPr>
          <a:xfrm>
            <a:off x="6659985" y="4882266"/>
            <a:ext cx="2392575" cy="1754326"/>
          </a:xfrm>
          <a:prstGeom prst="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wrap="square">
            <a:spAutoFit/>
          </a:bodyPr>
          <a:lstStyle/>
          <a:p>
            <a:pPr algn="ctr" eaLnBrk="1" fontAlgn="ctr" hangingPunct="1">
              <a:defRPr/>
            </a:pPr>
            <a:r>
              <a:rPr lang="en-US" altLang="en-US" dirty="0">
                <a:solidFill>
                  <a:schemeClr val="tx1"/>
                </a:solidFill>
              </a:rPr>
              <a:t>What We Offer</a:t>
            </a:r>
          </a:p>
          <a:p>
            <a:pPr marL="173038" lvl="1" indent="-173038" eaLnBrk="1" fontAlgn="ctr" hangingPunct="1">
              <a:buFont typeface="Arial" panose="020B0604020202020204" pitchFamily="34" charset="0"/>
              <a:buChar char="•"/>
              <a:defRPr/>
            </a:pPr>
            <a:r>
              <a:rPr lang="en-US" altLang="en-US" sz="1500" dirty="0">
                <a:solidFill>
                  <a:schemeClr val="tx1"/>
                </a:solidFill>
              </a:rPr>
              <a:t>CE Credit</a:t>
            </a:r>
          </a:p>
          <a:p>
            <a:pPr marL="173038" lvl="1" indent="-173038" eaLnBrk="1" fontAlgn="ctr" hangingPunct="1">
              <a:buFont typeface="Arial" panose="020B0604020202020204" pitchFamily="34" charset="0"/>
              <a:buChar char="•"/>
              <a:defRPr/>
            </a:pPr>
            <a:r>
              <a:rPr lang="en-US" altLang="en-US" sz="1500" dirty="0">
                <a:solidFill>
                  <a:schemeClr val="tx1"/>
                </a:solidFill>
              </a:rPr>
              <a:t>Claims Support – Phone</a:t>
            </a:r>
          </a:p>
          <a:p>
            <a:pPr marL="173038" lvl="1" indent="-173038" eaLnBrk="1" fontAlgn="ctr" hangingPunct="1">
              <a:buFont typeface="Arial" panose="020B0604020202020204" pitchFamily="34" charset="0"/>
              <a:buChar char="•"/>
              <a:defRPr/>
            </a:pPr>
            <a:r>
              <a:rPr lang="en-US" altLang="en-US" sz="1500" dirty="0">
                <a:solidFill>
                  <a:schemeClr val="tx1"/>
                </a:solidFill>
              </a:rPr>
              <a:t>Tools</a:t>
            </a:r>
          </a:p>
          <a:p>
            <a:pPr marL="173038" lvl="1" indent="-173038" eaLnBrk="1" fontAlgn="ctr" hangingPunct="1">
              <a:buFont typeface="Arial" panose="020B0604020202020204" pitchFamily="34" charset="0"/>
              <a:buChar char="•"/>
              <a:defRPr/>
            </a:pPr>
            <a:r>
              <a:rPr lang="en-US" altLang="en-US" sz="1500" dirty="0">
                <a:solidFill>
                  <a:schemeClr val="tx1"/>
                </a:solidFill>
              </a:rPr>
              <a:t>References</a:t>
            </a:r>
          </a:p>
          <a:p>
            <a:pPr marL="173038" lvl="1" indent="-173038" eaLnBrk="1" fontAlgn="ctr" hangingPunct="1">
              <a:buFont typeface="Arial" panose="020B0604020202020204" pitchFamily="34" charset="0"/>
              <a:buChar char="•"/>
              <a:defRPr/>
            </a:pPr>
            <a:r>
              <a:rPr lang="en-US" altLang="en-US" sz="1500" dirty="0">
                <a:solidFill>
                  <a:schemeClr val="tx1"/>
                </a:solidFill>
              </a:rPr>
              <a:t>Videos</a:t>
            </a:r>
          </a:p>
          <a:p>
            <a:pPr marL="173038" lvl="1" indent="-173038" eaLnBrk="1" fontAlgn="ctr" hangingPunct="1">
              <a:buFont typeface="Arial" panose="020B0604020202020204" pitchFamily="34" charset="0"/>
              <a:buChar char="•"/>
              <a:defRPr/>
            </a:pPr>
            <a:r>
              <a:rPr lang="en-US" altLang="en-US" sz="1500" dirty="0">
                <a:solidFill>
                  <a:schemeClr val="tx1"/>
                </a:solidFill>
              </a:rPr>
              <a:t>News</a:t>
            </a:r>
          </a:p>
        </p:txBody>
      </p:sp>
      <p:sp>
        <p:nvSpPr>
          <p:cNvPr id="30" name="TextBox 29">
            <a:extLst>
              <a:ext uri="{FF2B5EF4-FFF2-40B4-BE49-F238E27FC236}">
                <a16:creationId xmlns:a16="http://schemas.microsoft.com/office/drawing/2014/main" id="{ABEE33FF-7537-1100-3732-D448267C2472}"/>
              </a:ext>
            </a:extLst>
          </p:cNvPr>
          <p:cNvSpPr txBox="1"/>
          <p:nvPr/>
        </p:nvSpPr>
        <p:spPr>
          <a:xfrm>
            <a:off x="1300371" y="144767"/>
            <a:ext cx="6540137" cy="715089"/>
          </a:xfrm>
          <a:prstGeom prst="roundRect">
            <a:avLst/>
          </a:prstGeom>
          <a:gradFill>
            <a:gsLst>
              <a:gs pos="0">
                <a:srgbClr val="00B0F0"/>
              </a:gs>
              <a:gs pos="50000">
                <a:schemeClr val="accent3">
                  <a:lumMod val="105000"/>
                  <a:satMod val="103000"/>
                  <a:tint val="73000"/>
                </a:schemeClr>
              </a:gs>
              <a:gs pos="100000">
                <a:schemeClr val="accent3">
                  <a:lumMod val="105000"/>
                  <a:satMod val="109000"/>
                  <a:tint val="81000"/>
                </a:schemeClr>
              </a:gs>
            </a:gsLst>
          </a:gradFill>
          <a:effectLst>
            <a:outerShdw blurRad="50800" dist="38100" dir="2700000" algn="tl" rotWithShape="0">
              <a:prstClr val="black">
                <a:alpha val="40000"/>
              </a:prstClr>
            </a:outerShdw>
            <a:softEdge rad="317500"/>
          </a:effectLst>
          <a:scene3d>
            <a:camera prst="orthographicFront"/>
            <a:lightRig rig="threePt" dir="t"/>
          </a:scene3d>
          <a:sp3d>
            <a:bevelT w="114300" prst="artDeco"/>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600" dirty="0"/>
              <a:t>Why Become a Part of the ACA?</a:t>
            </a:r>
          </a:p>
        </p:txBody>
      </p:sp>
      <p:sp>
        <p:nvSpPr>
          <p:cNvPr id="32" name="TextBox 31">
            <a:extLst>
              <a:ext uri="{FF2B5EF4-FFF2-40B4-BE49-F238E27FC236}">
                <a16:creationId xmlns:a16="http://schemas.microsoft.com/office/drawing/2014/main" id="{A68170BB-436D-9584-B120-504A918F7BAB}"/>
              </a:ext>
            </a:extLst>
          </p:cNvPr>
          <p:cNvSpPr txBox="1"/>
          <p:nvPr/>
        </p:nvSpPr>
        <p:spPr>
          <a:xfrm>
            <a:off x="346984" y="1125116"/>
            <a:ext cx="2647263" cy="369332"/>
          </a:xfrm>
          <a:prstGeom prst="rect">
            <a:avLst/>
          </a:prstGeom>
          <a:noFill/>
        </p:spPr>
        <p:txBody>
          <a:bodyPr wrap="none" rtlCol="0">
            <a:spAutoFit/>
          </a:bodyPr>
          <a:lstStyle/>
          <a:p>
            <a:r>
              <a:rPr lang="en-US" dirty="0"/>
              <a:t>Membership has benefits!</a:t>
            </a:r>
          </a:p>
        </p:txBody>
      </p:sp>
      <p:sp>
        <p:nvSpPr>
          <p:cNvPr id="33" name="TextBox 32">
            <a:extLst>
              <a:ext uri="{FF2B5EF4-FFF2-40B4-BE49-F238E27FC236}">
                <a16:creationId xmlns:a16="http://schemas.microsoft.com/office/drawing/2014/main" id="{839E4F04-C101-13C1-8632-3B53106A0602}"/>
              </a:ext>
            </a:extLst>
          </p:cNvPr>
          <p:cNvSpPr txBox="1"/>
          <p:nvPr/>
        </p:nvSpPr>
        <p:spPr>
          <a:xfrm>
            <a:off x="4902295" y="1070344"/>
            <a:ext cx="3894721" cy="369332"/>
          </a:xfrm>
          <a:prstGeom prst="rect">
            <a:avLst/>
          </a:prstGeom>
          <a:noFill/>
        </p:spPr>
        <p:txBody>
          <a:bodyPr wrap="none" rtlCol="0">
            <a:spAutoFit/>
          </a:bodyPr>
          <a:lstStyle/>
          <a:p>
            <a:r>
              <a:rPr lang="en-US" dirty="0"/>
              <a:t>Visit agclaimsassociation.com or call us.</a:t>
            </a:r>
          </a:p>
        </p:txBody>
      </p:sp>
    </p:spTree>
    <p:custDataLst>
      <p:tags r:id="rId1"/>
    </p:custDataLst>
    <p:extLst>
      <p:ext uri="{BB962C8B-B14F-4D97-AF65-F5344CB8AC3E}">
        <p14:creationId xmlns:p14="http://schemas.microsoft.com/office/powerpoint/2010/main" val="611532672"/>
      </p:ext>
    </p:extLst>
  </p:cSld>
  <p:clrMapOvr>
    <a:masterClrMapping/>
  </p:clrMapOvr>
  <mc:AlternateContent xmlns:mc="http://schemas.openxmlformats.org/markup-compatibility/2006" xmlns:p14="http://schemas.microsoft.com/office/powerpoint/2010/main">
    <mc:Choice Requires="p14">
      <p:transition spd="slow" p14:dur="2000" advTm="16462"/>
    </mc:Choice>
    <mc:Fallback xmlns="">
      <p:transition spd="slow" advTm="1646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632B7-927A-5252-211D-B728787A6A44}"/>
              </a:ext>
            </a:extLst>
          </p:cNvPr>
          <p:cNvSpPr>
            <a:spLocks noGrp="1"/>
          </p:cNvSpPr>
          <p:nvPr>
            <p:ph type="title"/>
          </p:nvPr>
        </p:nvSpPr>
        <p:spPr>
          <a:xfrm>
            <a:off x="409040" y="595959"/>
            <a:ext cx="4231056" cy="658948"/>
          </a:xfrm>
        </p:spPr>
        <p:txBody>
          <a:bodyPr anchor="ctr"/>
          <a:lstStyle/>
          <a:p>
            <a:r>
              <a:rPr lang="en-US" dirty="0"/>
              <a:t>New – Cow-out Module</a:t>
            </a:r>
          </a:p>
        </p:txBody>
      </p:sp>
      <p:sp>
        <p:nvSpPr>
          <p:cNvPr id="4" name="TextBox 3">
            <a:extLst>
              <a:ext uri="{FF2B5EF4-FFF2-40B4-BE49-F238E27FC236}">
                <a16:creationId xmlns:a16="http://schemas.microsoft.com/office/drawing/2014/main" id="{5051DF83-FF46-C0F3-FBFD-8C55B78702D9}"/>
              </a:ext>
            </a:extLst>
          </p:cNvPr>
          <p:cNvSpPr txBox="1"/>
          <p:nvPr/>
        </p:nvSpPr>
        <p:spPr>
          <a:xfrm>
            <a:off x="127000" y="1232450"/>
            <a:ext cx="4376906" cy="4524315"/>
          </a:xfrm>
          <a:prstGeom prst="rect">
            <a:avLst/>
          </a:prstGeom>
          <a:noFill/>
        </p:spPr>
        <p:txBody>
          <a:bodyPr wrap="square" rtlCol="0">
            <a:spAutoFit/>
          </a:bodyPr>
          <a:lstStyle/>
          <a:p>
            <a:pPr marL="285750" indent="-285750">
              <a:buFont typeface="Arial" panose="020B0604020202020204" pitchFamily="34" charset="0"/>
              <a:buChar char="•"/>
            </a:pPr>
            <a:r>
              <a:rPr lang="en-US" sz="2400" dirty="0"/>
              <a:t>Online training module to teach the basics of investigating and adjusting cattle trespass claims.</a:t>
            </a:r>
          </a:p>
          <a:p>
            <a:pPr marL="285750" indent="-285750">
              <a:buFont typeface="Arial" panose="020B0604020202020204" pitchFamily="34" charset="0"/>
              <a:buChar char="•"/>
            </a:pPr>
            <a:r>
              <a:rPr lang="en-US" sz="2400" dirty="0"/>
              <a:t>Launching February 1 for beta testing, required for CE (TX &amp; FL).</a:t>
            </a:r>
          </a:p>
          <a:p>
            <a:pPr marL="285750" indent="-285750">
              <a:buFont typeface="Arial" panose="020B0604020202020204" pitchFamily="34" charset="0"/>
              <a:buChar char="•"/>
            </a:pPr>
            <a:r>
              <a:rPr lang="en-US" sz="2400" dirty="0"/>
              <a:t>We need 25 testers.</a:t>
            </a:r>
          </a:p>
          <a:p>
            <a:pPr marL="285750" indent="-285750">
              <a:buFont typeface="Arial" panose="020B0604020202020204" pitchFamily="34" charset="0"/>
              <a:buChar char="•"/>
            </a:pPr>
            <a:r>
              <a:rPr lang="en-US" sz="2400" dirty="0"/>
              <a:t>Once CE is approved, retake the module (and for a $10 admin fee), you will receive the CE.</a:t>
            </a:r>
          </a:p>
        </p:txBody>
      </p:sp>
      <p:pic>
        <p:nvPicPr>
          <p:cNvPr id="6" name="Picture 5" descr="A cow with a bell in a field&#10;&#10;Description automatically generated">
            <a:extLst>
              <a:ext uri="{FF2B5EF4-FFF2-40B4-BE49-F238E27FC236}">
                <a16:creationId xmlns:a16="http://schemas.microsoft.com/office/drawing/2014/main" id="{377848EE-1FB5-230B-4784-937572547C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98" y="1589084"/>
            <a:ext cx="4598102" cy="3072384"/>
          </a:xfrm>
          <a:prstGeom prst="rect">
            <a:avLst/>
          </a:prstGeom>
        </p:spPr>
      </p:pic>
      <p:sp>
        <p:nvSpPr>
          <p:cNvPr id="3" name="TextBox 2">
            <a:extLst>
              <a:ext uri="{FF2B5EF4-FFF2-40B4-BE49-F238E27FC236}">
                <a16:creationId xmlns:a16="http://schemas.microsoft.com/office/drawing/2014/main" id="{F16404C7-5C5D-E884-1CD4-99E19E557D20}"/>
              </a:ext>
            </a:extLst>
          </p:cNvPr>
          <p:cNvSpPr txBox="1"/>
          <p:nvPr/>
        </p:nvSpPr>
        <p:spPr>
          <a:xfrm>
            <a:off x="126999" y="5654593"/>
            <a:ext cx="5943061"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Visit www.agclaimsassociation.com.</a:t>
            </a:r>
          </a:p>
        </p:txBody>
      </p:sp>
    </p:spTree>
    <p:custDataLst>
      <p:tags r:id="rId1"/>
    </p:custDataLst>
    <p:extLst>
      <p:ext uri="{BB962C8B-B14F-4D97-AF65-F5344CB8AC3E}">
        <p14:creationId xmlns:p14="http://schemas.microsoft.com/office/powerpoint/2010/main" val="4207467961"/>
      </p:ext>
    </p:extLst>
  </p:cSld>
  <p:clrMapOvr>
    <a:masterClrMapping/>
  </p:clrMapOvr>
  <mc:AlternateContent xmlns:mc="http://schemas.openxmlformats.org/markup-compatibility/2006" xmlns:p14="http://schemas.microsoft.com/office/powerpoint/2010/main">
    <mc:Choice Requires="p14">
      <p:transition spd="slow" p14:dur="2000" advTm="19494"/>
    </mc:Choice>
    <mc:Fallback xmlns="">
      <p:transition spd="slow" advTm="1949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34527-8684-1F70-B992-19F225E86713}"/>
              </a:ext>
            </a:extLst>
          </p:cNvPr>
          <p:cNvSpPr>
            <a:spLocks noGrp="1"/>
          </p:cNvSpPr>
          <p:nvPr>
            <p:ph type="title"/>
          </p:nvPr>
        </p:nvSpPr>
        <p:spPr/>
        <p:txBody>
          <a:bodyPr vert="horz" lIns="91440" tIns="45720" rIns="91440" bIns="45720" rtlCol="0" anchor="ctr">
            <a:normAutofit/>
          </a:bodyPr>
          <a:lstStyle/>
          <a:p>
            <a:r>
              <a:rPr lang="en-US" b="1" kern="1200" dirty="0">
                <a:latin typeface="+mj-lt"/>
                <a:ea typeface="+mj-ea"/>
                <a:cs typeface="+mj-cs"/>
              </a:rPr>
              <a:t>ACA – Plan 2025</a:t>
            </a:r>
          </a:p>
        </p:txBody>
      </p:sp>
      <p:sp>
        <p:nvSpPr>
          <p:cNvPr id="6" name="Content Placeholder 5">
            <a:extLst>
              <a:ext uri="{FF2B5EF4-FFF2-40B4-BE49-F238E27FC236}">
                <a16:creationId xmlns:a16="http://schemas.microsoft.com/office/drawing/2014/main" id="{C81F30A5-E6D3-217A-F497-5CAEFA2E29D6}"/>
              </a:ext>
            </a:extLst>
          </p:cNvPr>
          <p:cNvSpPr>
            <a:spLocks noGrp="1"/>
          </p:cNvSpPr>
          <p:nvPr>
            <p:ph idx="4294967295"/>
          </p:nvPr>
        </p:nvSpPr>
        <p:spPr>
          <a:xfrm>
            <a:off x="628650" y="1814513"/>
            <a:ext cx="7886700" cy="4323640"/>
          </a:xfrm>
          <a:prstGeom prst="rect">
            <a:avLst/>
          </a:prstGeom>
        </p:spPr>
        <p:txBody>
          <a:bodyPr>
            <a:normAutofit fontScale="92500" lnSpcReduction="20000"/>
          </a:bodyPr>
          <a:lstStyle/>
          <a:p>
            <a:pPr marL="228600" indent="-228600" defTabSz="914400">
              <a:lnSpc>
                <a:spcPct val="90000"/>
              </a:lnSpc>
              <a:spcBef>
                <a:spcPts val="1000"/>
              </a:spcBef>
              <a:buFont typeface="Arial" panose="020B0604020202020204" pitchFamily="34" charset="0"/>
              <a:buChar char="•"/>
            </a:pPr>
            <a:r>
              <a:rPr lang="en-US" sz="2800" dirty="0"/>
              <a:t>Partnership with IRMI</a:t>
            </a:r>
          </a:p>
          <a:p>
            <a:pPr marL="228600" indent="-228600" defTabSz="914400">
              <a:lnSpc>
                <a:spcPct val="90000"/>
              </a:lnSpc>
              <a:spcBef>
                <a:spcPts val="1000"/>
              </a:spcBef>
              <a:buFont typeface="Arial" panose="020B0604020202020204" pitchFamily="34" charset="0"/>
              <a:buChar char="•"/>
            </a:pPr>
            <a:r>
              <a:rPr lang="en-US" sz="2800" dirty="0"/>
              <a:t>Launch Cow-out Module – For CE testing</a:t>
            </a:r>
          </a:p>
          <a:p>
            <a:pPr marL="228600" indent="-228600" defTabSz="914400">
              <a:lnSpc>
                <a:spcPct val="90000"/>
              </a:lnSpc>
              <a:spcBef>
                <a:spcPts val="1000"/>
              </a:spcBef>
              <a:buFont typeface="Arial" panose="020B0604020202020204" pitchFamily="34" charset="0"/>
              <a:buChar char="•"/>
            </a:pPr>
            <a:r>
              <a:rPr lang="en-US" sz="2800" dirty="0"/>
              <a:t>In-person, </a:t>
            </a:r>
            <a:r>
              <a:rPr lang="en-US" dirty="0"/>
              <a:t>3-</a:t>
            </a:r>
            <a:r>
              <a:rPr lang="en-US" sz="2800" dirty="0"/>
              <a:t>day Crop Liability Certification Course</a:t>
            </a:r>
          </a:p>
          <a:p>
            <a:pPr marL="228600" indent="-228600" defTabSz="914400">
              <a:lnSpc>
                <a:spcPct val="90000"/>
              </a:lnSpc>
              <a:spcBef>
                <a:spcPts val="1000"/>
              </a:spcBef>
              <a:buFont typeface="Arial" panose="020B0604020202020204" pitchFamily="34" charset="0"/>
              <a:buChar char="•"/>
            </a:pPr>
            <a:r>
              <a:rPr lang="en-US" sz="2800" dirty="0"/>
              <a:t>Launch Ethics Module #1 with CE – Free to ACA Members</a:t>
            </a:r>
          </a:p>
          <a:p>
            <a:pPr marL="228600" indent="-228600" defTabSz="914400">
              <a:lnSpc>
                <a:spcPct val="90000"/>
              </a:lnSpc>
              <a:spcBef>
                <a:spcPts val="1000"/>
              </a:spcBef>
              <a:buFont typeface="Arial" panose="020B0604020202020204" pitchFamily="34" charset="0"/>
              <a:buChar char="•"/>
            </a:pPr>
            <a:r>
              <a:rPr lang="en-US" sz="2800" dirty="0"/>
              <a:t>Live one-day training event – Irrigation Pivots, including ½ day of study in the field</a:t>
            </a:r>
          </a:p>
          <a:p>
            <a:r>
              <a:rPr lang="en-US" sz="2800" dirty="0"/>
              <a:t>Live one (1) day training event – Grain Bins, including ½ day of study in the field</a:t>
            </a:r>
          </a:p>
          <a:p>
            <a:pPr marL="228600" indent="-228600" defTabSz="914400">
              <a:lnSpc>
                <a:spcPct val="90000"/>
              </a:lnSpc>
              <a:spcBef>
                <a:spcPts val="1000"/>
              </a:spcBef>
              <a:buFont typeface="Arial" panose="020B0604020202020204" pitchFamily="34" charset="0"/>
              <a:buChar char="•"/>
            </a:pPr>
            <a:r>
              <a:rPr lang="en-US" sz="2800" dirty="0"/>
              <a:t>Conference 2026</a:t>
            </a:r>
          </a:p>
          <a:p>
            <a:pPr marL="228600" indent="-228600" defTabSz="914400">
              <a:lnSpc>
                <a:spcPct val="90000"/>
              </a:lnSpc>
              <a:spcBef>
                <a:spcPts val="1000"/>
              </a:spcBef>
              <a:buFont typeface="Arial" panose="020B0604020202020204" pitchFamily="34" charset="0"/>
              <a:buChar char="•"/>
            </a:pPr>
            <a:r>
              <a:rPr lang="en-US" sz="2800" dirty="0"/>
              <a:t>Add Drone Zone to website</a:t>
            </a:r>
          </a:p>
          <a:p>
            <a:endParaRPr lang="en-US" dirty="0"/>
          </a:p>
        </p:txBody>
      </p:sp>
    </p:spTree>
    <p:custDataLst>
      <p:tags r:id="rId1"/>
    </p:custDataLst>
    <p:extLst>
      <p:ext uri="{BB962C8B-B14F-4D97-AF65-F5344CB8AC3E}">
        <p14:creationId xmlns:p14="http://schemas.microsoft.com/office/powerpoint/2010/main" val="1288350792"/>
      </p:ext>
    </p:extLst>
  </p:cSld>
  <p:clrMapOvr>
    <a:masterClrMapping/>
  </p:clrMapOvr>
  <mc:AlternateContent xmlns:mc="http://schemas.openxmlformats.org/markup-compatibility/2006" xmlns:p14="http://schemas.microsoft.com/office/powerpoint/2010/main">
    <mc:Choice Requires="p14">
      <p:transition spd="slow" p14:dur="2000" advTm="16005"/>
    </mc:Choice>
    <mc:Fallback xmlns="">
      <p:transition spd="slow" advTm="1600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a:extLst>
              <a:ext uri="{FF2B5EF4-FFF2-40B4-BE49-F238E27FC236}">
                <a16:creationId xmlns:a16="http://schemas.microsoft.com/office/drawing/2014/main" id="{E4064AB3-79E5-2286-AE99-338CB176809D}"/>
              </a:ext>
            </a:extLst>
          </p:cNvPr>
          <p:cNvSpPr>
            <a:spLocks/>
          </p:cNvSpPr>
          <p:nvPr/>
        </p:nvSpPr>
        <p:spPr bwMode="auto">
          <a:xfrm>
            <a:off x="5003800" y="3890963"/>
            <a:ext cx="811213" cy="760412"/>
          </a:xfrm>
          <a:custGeom>
            <a:avLst/>
            <a:gdLst/>
            <a:ahLst/>
            <a:cxnLst>
              <a:cxn ang="0">
                <a:pos x="457" y="64"/>
              </a:cxn>
              <a:cxn ang="0">
                <a:pos x="509" y="57"/>
              </a:cxn>
              <a:cxn ang="0">
                <a:pos x="511" y="67"/>
              </a:cxn>
              <a:cxn ang="0">
                <a:pos x="504" y="74"/>
              </a:cxn>
              <a:cxn ang="0">
                <a:pos x="504" y="78"/>
              </a:cxn>
              <a:cxn ang="0">
                <a:pos x="492" y="93"/>
              </a:cxn>
              <a:cxn ang="0">
                <a:pos x="490" y="123"/>
              </a:cxn>
              <a:cxn ang="0">
                <a:pos x="480" y="164"/>
              </a:cxn>
              <a:cxn ang="0">
                <a:pos x="461" y="190"/>
              </a:cxn>
              <a:cxn ang="0">
                <a:pos x="464" y="199"/>
              </a:cxn>
              <a:cxn ang="0">
                <a:pos x="447" y="218"/>
              </a:cxn>
              <a:cxn ang="0">
                <a:pos x="440" y="228"/>
              </a:cxn>
              <a:cxn ang="0">
                <a:pos x="435" y="270"/>
              </a:cxn>
              <a:cxn ang="0">
                <a:pos x="421" y="284"/>
              </a:cxn>
              <a:cxn ang="0">
                <a:pos x="405" y="308"/>
              </a:cxn>
              <a:cxn ang="0">
                <a:pos x="407" y="322"/>
              </a:cxn>
              <a:cxn ang="0">
                <a:pos x="395" y="329"/>
              </a:cxn>
              <a:cxn ang="0">
                <a:pos x="397" y="348"/>
              </a:cxn>
              <a:cxn ang="0">
                <a:pos x="386" y="365"/>
              </a:cxn>
              <a:cxn ang="0">
                <a:pos x="388" y="377"/>
              </a:cxn>
              <a:cxn ang="0">
                <a:pos x="386" y="389"/>
              </a:cxn>
              <a:cxn ang="0">
                <a:pos x="390" y="407"/>
              </a:cxn>
              <a:cxn ang="0">
                <a:pos x="400" y="426"/>
              </a:cxn>
              <a:cxn ang="0">
                <a:pos x="376" y="455"/>
              </a:cxn>
              <a:cxn ang="0">
                <a:pos x="319" y="460"/>
              </a:cxn>
              <a:cxn ang="0">
                <a:pos x="260" y="464"/>
              </a:cxn>
              <a:cxn ang="0">
                <a:pos x="203" y="469"/>
              </a:cxn>
              <a:cxn ang="0">
                <a:pos x="147" y="474"/>
              </a:cxn>
              <a:cxn ang="0">
                <a:pos x="88" y="479"/>
              </a:cxn>
              <a:cxn ang="0">
                <a:pos x="85" y="429"/>
              </a:cxn>
              <a:cxn ang="0">
                <a:pos x="69" y="407"/>
              </a:cxn>
              <a:cxn ang="0">
                <a:pos x="52" y="412"/>
              </a:cxn>
              <a:cxn ang="0">
                <a:pos x="47" y="410"/>
              </a:cxn>
              <a:cxn ang="0">
                <a:pos x="36" y="389"/>
              </a:cxn>
              <a:cxn ang="0">
                <a:pos x="33" y="346"/>
              </a:cxn>
              <a:cxn ang="0">
                <a:pos x="33" y="306"/>
              </a:cxn>
              <a:cxn ang="0">
                <a:pos x="31" y="263"/>
              </a:cxn>
              <a:cxn ang="0">
                <a:pos x="28" y="223"/>
              </a:cxn>
              <a:cxn ang="0">
                <a:pos x="28" y="180"/>
              </a:cxn>
              <a:cxn ang="0">
                <a:pos x="17" y="128"/>
              </a:cxn>
              <a:cxn ang="0">
                <a:pos x="7" y="76"/>
              </a:cxn>
              <a:cxn ang="0">
                <a:pos x="28" y="41"/>
              </a:cxn>
              <a:cxn ang="0">
                <a:pos x="116" y="33"/>
              </a:cxn>
              <a:cxn ang="0">
                <a:pos x="201" y="26"/>
              </a:cxn>
              <a:cxn ang="0">
                <a:pos x="286" y="19"/>
              </a:cxn>
              <a:cxn ang="0">
                <a:pos x="371" y="10"/>
              </a:cxn>
              <a:cxn ang="0">
                <a:pos x="457" y="0"/>
              </a:cxn>
              <a:cxn ang="0">
                <a:pos x="468" y="19"/>
              </a:cxn>
              <a:cxn ang="0">
                <a:pos x="454" y="41"/>
              </a:cxn>
            </a:cxnLst>
            <a:rect l="0" t="0" r="r" b="b"/>
            <a:pathLst>
              <a:path w="511" h="479">
                <a:moveTo>
                  <a:pt x="447" y="52"/>
                </a:moveTo>
                <a:lnTo>
                  <a:pt x="440" y="67"/>
                </a:lnTo>
                <a:lnTo>
                  <a:pt x="457" y="64"/>
                </a:lnTo>
                <a:lnTo>
                  <a:pt x="473" y="62"/>
                </a:lnTo>
                <a:lnTo>
                  <a:pt x="490" y="59"/>
                </a:lnTo>
                <a:lnTo>
                  <a:pt x="509" y="57"/>
                </a:lnTo>
                <a:lnTo>
                  <a:pt x="509" y="59"/>
                </a:lnTo>
                <a:lnTo>
                  <a:pt x="511" y="64"/>
                </a:lnTo>
                <a:lnTo>
                  <a:pt x="511" y="67"/>
                </a:lnTo>
                <a:lnTo>
                  <a:pt x="511" y="69"/>
                </a:lnTo>
                <a:lnTo>
                  <a:pt x="506" y="71"/>
                </a:lnTo>
                <a:lnTo>
                  <a:pt x="504" y="74"/>
                </a:lnTo>
                <a:lnTo>
                  <a:pt x="504" y="74"/>
                </a:lnTo>
                <a:lnTo>
                  <a:pt x="504" y="76"/>
                </a:lnTo>
                <a:lnTo>
                  <a:pt x="504" y="78"/>
                </a:lnTo>
                <a:lnTo>
                  <a:pt x="506" y="81"/>
                </a:lnTo>
                <a:lnTo>
                  <a:pt x="504" y="83"/>
                </a:lnTo>
                <a:lnTo>
                  <a:pt x="492" y="93"/>
                </a:lnTo>
                <a:lnTo>
                  <a:pt x="490" y="102"/>
                </a:lnTo>
                <a:lnTo>
                  <a:pt x="492" y="112"/>
                </a:lnTo>
                <a:lnTo>
                  <a:pt x="490" y="123"/>
                </a:lnTo>
                <a:lnTo>
                  <a:pt x="480" y="135"/>
                </a:lnTo>
                <a:lnTo>
                  <a:pt x="478" y="149"/>
                </a:lnTo>
                <a:lnTo>
                  <a:pt x="480" y="164"/>
                </a:lnTo>
                <a:lnTo>
                  <a:pt x="475" y="175"/>
                </a:lnTo>
                <a:lnTo>
                  <a:pt x="466" y="185"/>
                </a:lnTo>
                <a:lnTo>
                  <a:pt x="461" y="190"/>
                </a:lnTo>
                <a:lnTo>
                  <a:pt x="461" y="192"/>
                </a:lnTo>
                <a:lnTo>
                  <a:pt x="464" y="194"/>
                </a:lnTo>
                <a:lnTo>
                  <a:pt x="464" y="199"/>
                </a:lnTo>
                <a:lnTo>
                  <a:pt x="461" y="204"/>
                </a:lnTo>
                <a:lnTo>
                  <a:pt x="452" y="211"/>
                </a:lnTo>
                <a:lnTo>
                  <a:pt x="447" y="218"/>
                </a:lnTo>
                <a:lnTo>
                  <a:pt x="447" y="223"/>
                </a:lnTo>
                <a:lnTo>
                  <a:pt x="445" y="228"/>
                </a:lnTo>
                <a:lnTo>
                  <a:pt x="440" y="228"/>
                </a:lnTo>
                <a:lnTo>
                  <a:pt x="438" y="237"/>
                </a:lnTo>
                <a:lnTo>
                  <a:pt x="438" y="258"/>
                </a:lnTo>
                <a:lnTo>
                  <a:pt x="435" y="270"/>
                </a:lnTo>
                <a:lnTo>
                  <a:pt x="426" y="273"/>
                </a:lnTo>
                <a:lnTo>
                  <a:pt x="421" y="277"/>
                </a:lnTo>
                <a:lnTo>
                  <a:pt x="421" y="284"/>
                </a:lnTo>
                <a:lnTo>
                  <a:pt x="416" y="291"/>
                </a:lnTo>
                <a:lnTo>
                  <a:pt x="409" y="301"/>
                </a:lnTo>
                <a:lnTo>
                  <a:pt x="405" y="308"/>
                </a:lnTo>
                <a:lnTo>
                  <a:pt x="409" y="315"/>
                </a:lnTo>
                <a:lnTo>
                  <a:pt x="409" y="318"/>
                </a:lnTo>
                <a:lnTo>
                  <a:pt x="407" y="322"/>
                </a:lnTo>
                <a:lnTo>
                  <a:pt x="397" y="327"/>
                </a:lnTo>
                <a:lnTo>
                  <a:pt x="395" y="327"/>
                </a:lnTo>
                <a:lnTo>
                  <a:pt x="395" y="329"/>
                </a:lnTo>
                <a:lnTo>
                  <a:pt x="397" y="334"/>
                </a:lnTo>
                <a:lnTo>
                  <a:pt x="397" y="339"/>
                </a:lnTo>
                <a:lnTo>
                  <a:pt x="397" y="348"/>
                </a:lnTo>
                <a:lnTo>
                  <a:pt x="395" y="353"/>
                </a:lnTo>
                <a:lnTo>
                  <a:pt x="393" y="355"/>
                </a:lnTo>
                <a:lnTo>
                  <a:pt x="386" y="365"/>
                </a:lnTo>
                <a:lnTo>
                  <a:pt x="383" y="370"/>
                </a:lnTo>
                <a:lnTo>
                  <a:pt x="388" y="372"/>
                </a:lnTo>
                <a:lnTo>
                  <a:pt x="388" y="377"/>
                </a:lnTo>
                <a:lnTo>
                  <a:pt x="383" y="381"/>
                </a:lnTo>
                <a:lnTo>
                  <a:pt x="386" y="386"/>
                </a:lnTo>
                <a:lnTo>
                  <a:pt x="386" y="389"/>
                </a:lnTo>
                <a:lnTo>
                  <a:pt x="390" y="391"/>
                </a:lnTo>
                <a:lnTo>
                  <a:pt x="393" y="398"/>
                </a:lnTo>
                <a:lnTo>
                  <a:pt x="390" y="407"/>
                </a:lnTo>
                <a:lnTo>
                  <a:pt x="393" y="417"/>
                </a:lnTo>
                <a:lnTo>
                  <a:pt x="397" y="424"/>
                </a:lnTo>
                <a:lnTo>
                  <a:pt x="400" y="426"/>
                </a:lnTo>
                <a:lnTo>
                  <a:pt x="395" y="448"/>
                </a:lnTo>
                <a:lnTo>
                  <a:pt x="397" y="452"/>
                </a:lnTo>
                <a:lnTo>
                  <a:pt x="376" y="455"/>
                </a:lnTo>
                <a:lnTo>
                  <a:pt x="357" y="455"/>
                </a:lnTo>
                <a:lnTo>
                  <a:pt x="338" y="457"/>
                </a:lnTo>
                <a:lnTo>
                  <a:pt x="319" y="460"/>
                </a:lnTo>
                <a:lnTo>
                  <a:pt x="298" y="462"/>
                </a:lnTo>
                <a:lnTo>
                  <a:pt x="279" y="464"/>
                </a:lnTo>
                <a:lnTo>
                  <a:pt x="260" y="464"/>
                </a:lnTo>
                <a:lnTo>
                  <a:pt x="241" y="467"/>
                </a:lnTo>
                <a:lnTo>
                  <a:pt x="222" y="469"/>
                </a:lnTo>
                <a:lnTo>
                  <a:pt x="203" y="469"/>
                </a:lnTo>
                <a:lnTo>
                  <a:pt x="185" y="471"/>
                </a:lnTo>
                <a:lnTo>
                  <a:pt x="166" y="474"/>
                </a:lnTo>
                <a:lnTo>
                  <a:pt x="147" y="474"/>
                </a:lnTo>
                <a:lnTo>
                  <a:pt x="125" y="476"/>
                </a:lnTo>
                <a:lnTo>
                  <a:pt x="107" y="479"/>
                </a:lnTo>
                <a:lnTo>
                  <a:pt x="88" y="479"/>
                </a:lnTo>
                <a:lnTo>
                  <a:pt x="88" y="462"/>
                </a:lnTo>
                <a:lnTo>
                  <a:pt x="85" y="445"/>
                </a:lnTo>
                <a:lnTo>
                  <a:pt x="85" y="429"/>
                </a:lnTo>
                <a:lnTo>
                  <a:pt x="83" y="410"/>
                </a:lnTo>
                <a:lnTo>
                  <a:pt x="78" y="407"/>
                </a:lnTo>
                <a:lnTo>
                  <a:pt x="69" y="407"/>
                </a:lnTo>
                <a:lnTo>
                  <a:pt x="62" y="407"/>
                </a:lnTo>
                <a:lnTo>
                  <a:pt x="57" y="407"/>
                </a:lnTo>
                <a:lnTo>
                  <a:pt x="52" y="412"/>
                </a:lnTo>
                <a:lnTo>
                  <a:pt x="50" y="412"/>
                </a:lnTo>
                <a:lnTo>
                  <a:pt x="47" y="412"/>
                </a:lnTo>
                <a:lnTo>
                  <a:pt x="47" y="410"/>
                </a:lnTo>
                <a:lnTo>
                  <a:pt x="43" y="407"/>
                </a:lnTo>
                <a:lnTo>
                  <a:pt x="36" y="403"/>
                </a:lnTo>
                <a:lnTo>
                  <a:pt x="36" y="389"/>
                </a:lnTo>
                <a:lnTo>
                  <a:pt x="36" y="374"/>
                </a:lnTo>
                <a:lnTo>
                  <a:pt x="36" y="360"/>
                </a:lnTo>
                <a:lnTo>
                  <a:pt x="33" y="346"/>
                </a:lnTo>
                <a:lnTo>
                  <a:pt x="33" y="334"/>
                </a:lnTo>
                <a:lnTo>
                  <a:pt x="33" y="320"/>
                </a:lnTo>
                <a:lnTo>
                  <a:pt x="33" y="306"/>
                </a:lnTo>
                <a:lnTo>
                  <a:pt x="33" y="291"/>
                </a:lnTo>
                <a:lnTo>
                  <a:pt x="31" y="277"/>
                </a:lnTo>
                <a:lnTo>
                  <a:pt x="31" y="263"/>
                </a:lnTo>
                <a:lnTo>
                  <a:pt x="31" y="251"/>
                </a:lnTo>
                <a:lnTo>
                  <a:pt x="31" y="237"/>
                </a:lnTo>
                <a:lnTo>
                  <a:pt x="28" y="223"/>
                </a:lnTo>
                <a:lnTo>
                  <a:pt x="28" y="209"/>
                </a:lnTo>
                <a:lnTo>
                  <a:pt x="28" y="194"/>
                </a:lnTo>
                <a:lnTo>
                  <a:pt x="28" y="180"/>
                </a:lnTo>
                <a:lnTo>
                  <a:pt x="24" y="164"/>
                </a:lnTo>
                <a:lnTo>
                  <a:pt x="21" y="147"/>
                </a:lnTo>
                <a:lnTo>
                  <a:pt x="17" y="128"/>
                </a:lnTo>
                <a:lnTo>
                  <a:pt x="14" y="112"/>
                </a:lnTo>
                <a:lnTo>
                  <a:pt x="12" y="95"/>
                </a:lnTo>
                <a:lnTo>
                  <a:pt x="7" y="76"/>
                </a:lnTo>
                <a:lnTo>
                  <a:pt x="5" y="59"/>
                </a:lnTo>
                <a:lnTo>
                  <a:pt x="0" y="41"/>
                </a:lnTo>
                <a:lnTo>
                  <a:pt x="28" y="41"/>
                </a:lnTo>
                <a:lnTo>
                  <a:pt x="57" y="38"/>
                </a:lnTo>
                <a:lnTo>
                  <a:pt x="88" y="36"/>
                </a:lnTo>
                <a:lnTo>
                  <a:pt x="116" y="33"/>
                </a:lnTo>
                <a:lnTo>
                  <a:pt x="144" y="31"/>
                </a:lnTo>
                <a:lnTo>
                  <a:pt x="173" y="29"/>
                </a:lnTo>
                <a:lnTo>
                  <a:pt x="201" y="26"/>
                </a:lnTo>
                <a:lnTo>
                  <a:pt x="230" y="24"/>
                </a:lnTo>
                <a:lnTo>
                  <a:pt x="258" y="22"/>
                </a:lnTo>
                <a:lnTo>
                  <a:pt x="286" y="19"/>
                </a:lnTo>
                <a:lnTo>
                  <a:pt x="315" y="14"/>
                </a:lnTo>
                <a:lnTo>
                  <a:pt x="343" y="12"/>
                </a:lnTo>
                <a:lnTo>
                  <a:pt x="371" y="10"/>
                </a:lnTo>
                <a:lnTo>
                  <a:pt x="400" y="7"/>
                </a:lnTo>
                <a:lnTo>
                  <a:pt x="428" y="3"/>
                </a:lnTo>
                <a:lnTo>
                  <a:pt x="457" y="0"/>
                </a:lnTo>
                <a:lnTo>
                  <a:pt x="461" y="10"/>
                </a:lnTo>
                <a:lnTo>
                  <a:pt x="466" y="14"/>
                </a:lnTo>
                <a:lnTo>
                  <a:pt x="468" y="19"/>
                </a:lnTo>
                <a:lnTo>
                  <a:pt x="466" y="24"/>
                </a:lnTo>
                <a:lnTo>
                  <a:pt x="461" y="36"/>
                </a:lnTo>
                <a:lnTo>
                  <a:pt x="454" y="41"/>
                </a:lnTo>
                <a:lnTo>
                  <a:pt x="452" y="48"/>
                </a:lnTo>
                <a:lnTo>
                  <a:pt x="447" y="52"/>
                </a:lnTo>
                <a:close/>
              </a:path>
            </a:pathLst>
          </a:custGeom>
          <a:solidFill>
            <a:srgbClr val="92D05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30" name="Freeform 6">
            <a:extLst>
              <a:ext uri="{FF2B5EF4-FFF2-40B4-BE49-F238E27FC236}">
                <a16:creationId xmlns:a16="http://schemas.microsoft.com/office/drawing/2014/main" id="{91B904EF-56D5-24E9-DD05-F25E8A79186B}"/>
              </a:ext>
            </a:extLst>
          </p:cNvPr>
          <p:cNvSpPr>
            <a:spLocks/>
          </p:cNvSpPr>
          <p:nvPr/>
        </p:nvSpPr>
        <p:spPr bwMode="auto">
          <a:xfrm>
            <a:off x="1606550" y="3692525"/>
            <a:ext cx="1065213" cy="1250950"/>
          </a:xfrm>
          <a:custGeom>
            <a:avLst/>
            <a:gdLst/>
            <a:ahLst/>
            <a:cxnLst>
              <a:cxn ang="0">
                <a:pos x="657" y="206"/>
              </a:cxn>
              <a:cxn ang="0">
                <a:pos x="648" y="296"/>
              </a:cxn>
              <a:cxn ang="0">
                <a:pos x="641" y="386"/>
              </a:cxn>
              <a:cxn ang="0">
                <a:pos x="631" y="473"/>
              </a:cxn>
              <a:cxn ang="0">
                <a:pos x="622" y="563"/>
              </a:cxn>
              <a:cxn ang="0">
                <a:pos x="615" y="653"/>
              </a:cxn>
              <a:cxn ang="0">
                <a:pos x="605" y="743"/>
              </a:cxn>
              <a:cxn ang="0">
                <a:pos x="577" y="786"/>
              </a:cxn>
              <a:cxn ang="0">
                <a:pos x="501" y="776"/>
              </a:cxn>
              <a:cxn ang="0">
                <a:pos x="423" y="767"/>
              </a:cxn>
              <a:cxn ang="0">
                <a:pos x="335" y="736"/>
              </a:cxn>
              <a:cxn ang="0">
                <a:pos x="238" y="686"/>
              </a:cxn>
              <a:cxn ang="0">
                <a:pos x="141" y="632"/>
              </a:cxn>
              <a:cxn ang="0">
                <a:pos x="47" y="580"/>
              </a:cxn>
              <a:cxn ang="0">
                <a:pos x="4" y="544"/>
              </a:cxn>
              <a:cxn ang="0">
                <a:pos x="16" y="528"/>
              </a:cxn>
              <a:cxn ang="0">
                <a:pos x="30" y="528"/>
              </a:cxn>
              <a:cxn ang="0">
                <a:pos x="42" y="516"/>
              </a:cxn>
              <a:cxn ang="0">
                <a:pos x="45" y="499"/>
              </a:cxn>
              <a:cxn ang="0">
                <a:pos x="30" y="485"/>
              </a:cxn>
              <a:cxn ang="0">
                <a:pos x="28" y="450"/>
              </a:cxn>
              <a:cxn ang="0">
                <a:pos x="35" y="440"/>
              </a:cxn>
              <a:cxn ang="0">
                <a:pos x="47" y="428"/>
              </a:cxn>
              <a:cxn ang="0">
                <a:pos x="56" y="409"/>
              </a:cxn>
              <a:cxn ang="0">
                <a:pos x="61" y="383"/>
              </a:cxn>
              <a:cxn ang="0">
                <a:pos x="82" y="355"/>
              </a:cxn>
              <a:cxn ang="0">
                <a:pos x="108" y="341"/>
              </a:cxn>
              <a:cxn ang="0">
                <a:pos x="108" y="338"/>
              </a:cxn>
              <a:cxn ang="0">
                <a:pos x="92" y="319"/>
              </a:cxn>
              <a:cxn ang="0">
                <a:pos x="87" y="305"/>
              </a:cxn>
              <a:cxn ang="0">
                <a:pos x="85" y="298"/>
              </a:cxn>
              <a:cxn ang="0">
                <a:pos x="68" y="255"/>
              </a:cxn>
              <a:cxn ang="0">
                <a:pos x="71" y="244"/>
              </a:cxn>
              <a:cxn ang="0">
                <a:pos x="78" y="182"/>
              </a:cxn>
              <a:cxn ang="0">
                <a:pos x="80" y="163"/>
              </a:cxn>
              <a:cxn ang="0">
                <a:pos x="80" y="149"/>
              </a:cxn>
              <a:cxn ang="0">
                <a:pos x="82" y="125"/>
              </a:cxn>
              <a:cxn ang="0">
                <a:pos x="78" y="113"/>
              </a:cxn>
              <a:cxn ang="0">
                <a:pos x="87" y="102"/>
              </a:cxn>
              <a:cxn ang="0">
                <a:pos x="104" y="99"/>
              </a:cxn>
              <a:cxn ang="0">
                <a:pos x="123" y="106"/>
              </a:cxn>
              <a:cxn ang="0">
                <a:pos x="130" y="121"/>
              </a:cxn>
              <a:cxn ang="0">
                <a:pos x="141" y="116"/>
              </a:cxn>
              <a:cxn ang="0">
                <a:pos x="151" y="104"/>
              </a:cxn>
              <a:cxn ang="0">
                <a:pos x="167" y="0"/>
              </a:cxn>
              <a:cxn ang="0">
                <a:pos x="231" y="12"/>
              </a:cxn>
              <a:cxn ang="0">
                <a:pos x="293" y="21"/>
              </a:cxn>
              <a:cxn ang="0">
                <a:pos x="357" y="31"/>
              </a:cxn>
              <a:cxn ang="0">
                <a:pos x="418" y="40"/>
              </a:cxn>
              <a:cxn ang="0">
                <a:pos x="482" y="47"/>
              </a:cxn>
              <a:cxn ang="0">
                <a:pos x="544" y="57"/>
              </a:cxn>
              <a:cxn ang="0">
                <a:pos x="607" y="64"/>
              </a:cxn>
              <a:cxn ang="0">
                <a:pos x="671" y="71"/>
              </a:cxn>
              <a:cxn ang="0">
                <a:pos x="662" y="161"/>
              </a:cxn>
            </a:cxnLst>
            <a:rect l="0" t="0" r="r" b="b"/>
            <a:pathLst>
              <a:path w="671" h="788">
                <a:moveTo>
                  <a:pt x="662" y="161"/>
                </a:moveTo>
                <a:lnTo>
                  <a:pt x="657" y="206"/>
                </a:lnTo>
                <a:lnTo>
                  <a:pt x="652" y="251"/>
                </a:lnTo>
                <a:lnTo>
                  <a:pt x="648" y="296"/>
                </a:lnTo>
                <a:lnTo>
                  <a:pt x="645" y="341"/>
                </a:lnTo>
                <a:lnTo>
                  <a:pt x="641" y="386"/>
                </a:lnTo>
                <a:lnTo>
                  <a:pt x="636" y="428"/>
                </a:lnTo>
                <a:lnTo>
                  <a:pt x="631" y="473"/>
                </a:lnTo>
                <a:lnTo>
                  <a:pt x="626" y="518"/>
                </a:lnTo>
                <a:lnTo>
                  <a:pt x="622" y="563"/>
                </a:lnTo>
                <a:lnTo>
                  <a:pt x="619" y="608"/>
                </a:lnTo>
                <a:lnTo>
                  <a:pt x="615" y="653"/>
                </a:lnTo>
                <a:lnTo>
                  <a:pt x="610" y="698"/>
                </a:lnTo>
                <a:lnTo>
                  <a:pt x="605" y="743"/>
                </a:lnTo>
                <a:lnTo>
                  <a:pt x="603" y="788"/>
                </a:lnTo>
                <a:lnTo>
                  <a:pt x="577" y="786"/>
                </a:lnTo>
                <a:lnTo>
                  <a:pt x="539" y="781"/>
                </a:lnTo>
                <a:lnTo>
                  <a:pt x="501" y="776"/>
                </a:lnTo>
                <a:lnTo>
                  <a:pt x="463" y="772"/>
                </a:lnTo>
                <a:lnTo>
                  <a:pt x="423" y="767"/>
                </a:lnTo>
                <a:lnTo>
                  <a:pt x="385" y="762"/>
                </a:lnTo>
                <a:lnTo>
                  <a:pt x="335" y="736"/>
                </a:lnTo>
                <a:lnTo>
                  <a:pt x="288" y="712"/>
                </a:lnTo>
                <a:lnTo>
                  <a:pt x="238" y="686"/>
                </a:lnTo>
                <a:lnTo>
                  <a:pt x="191" y="660"/>
                </a:lnTo>
                <a:lnTo>
                  <a:pt x="141" y="632"/>
                </a:lnTo>
                <a:lnTo>
                  <a:pt x="94" y="606"/>
                </a:lnTo>
                <a:lnTo>
                  <a:pt x="47" y="580"/>
                </a:lnTo>
                <a:lnTo>
                  <a:pt x="0" y="551"/>
                </a:lnTo>
                <a:lnTo>
                  <a:pt x="4" y="544"/>
                </a:lnTo>
                <a:lnTo>
                  <a:pt x="14" y="528"/>
                </a:lnTo>
                <a:lnTo>
                  <a:pt x="16" y="528"/>
                </a:lnTo>
                <a:lnTo>
                  <a:pt x="16" y="528"/>
                </a:lnTo>
                <a:lnTo>
                  <a:pt x="30" y="528"/>
                </a:lnTo>
                <a:lnTo>
                  <a:pt x="37" y="525"/>
                </a:lnTo>
                <a:lnTo>
                  <a:pt x="42" y="516"/>
                </a:lnTo>
                <a:lnTo>
                  <a:pt x="45" y="506"/>
                </a:lnTo>
                <a:lnTo>
                  <a:pt x="45" y="499"/>
                </a:lnTo>
                <a:lnTo>
                  <a:pt x="40" y="490"/>
                </a:lnTo>
                <a:lnTo>
                  <a:pt x="30" y="485"/>
                </a:lnTo>
                <a:lnTo>
                  <a:pt x="26" y="471"/>
                </a:lnTo>
                <a:lnTo>
                  <a:pt x="28" y="450"/>
                </a:lnTo>
                <a:lnTo>
                  <a:pt x="30" y="440"/>
                </a:lnTo>
                <a:lnTo>
                  <a:pt x="35" y="440"/>
                </a:lnTo>
                <a:lnTo>
                  <a:pt x="42" y="435"/>
                </a:lnTo>
                <a:lnTo>
                  <a:pt x="47" y="428"/>
                </a:lnTo>
                <a:lnTo>
                  <a:pt x="54" y="419"/>
                </a:lnTo>
                <a:lnTo>
                  <a:pt x="56" y="409"/>
                </a:lnTo>
                <a:lnTo>
                  <a:pt x="59" y="398"/>
                </a:lnTo>
                <a:lnTo>
                  <a:pt x="61" y="383"/>
                </a:lnTo>
                <a:lnTo>
                  <a:pt x="73" y="364"/>
                </a:lnTo>
                <a:lnTo>
                  <a:pt x="82" y="355"/>
                </a:lnTo>
                <a:lnTo>
                  <a:pt x="104" y="345"/>
                </a:lnTo>
                <a:lnTo>
                  <a:pt x="108" y="341"/>
                </a:lnTo>
                <a:lnTo>
                  <a:pt x="108" y="338"/>
                </a:lnTo>
                <a:lnTo>
                  <a:pt x="108" y="338"/>
                </a:lnTo>
                <a:lnTo>
                  <a:pt x="106" y="331"/>
                </a:lnTo>
                <a:lnTo>
                  <a:pt x="92" y="319"/>
                </a:lnTo>
                <a:lnTo>
                  <a:pt x="85" y="312"/>
                </a:lnTo>
                <a:lnTo>
                  <a:pt x="87" y="305"/>
                </a:lnTo>
                <a:lnTo>
                  <a:pt x="85" y="305"/>
                </a:lnTo>
                <a:lnTo>
                  <a:pt x="85" y="298"/>
                </a:lnTo>
                <a:lnTo>
                  <a:pt x="73" y="270"/>
                </a:lnTo>
                <a:lnTo>
                  <a:pt x="68" y="255"/>
                </a:lnTo>
                <a:lnTo>
                  <a:pt x="71" y="244"/>
                </a:lnTo>
                <a:lnTo>
                  <a:pt x="71" y="244"/>
                </a:lnTo>
                <a:lnTo>
                  <a:pt x="80" y="199"/>
                </a:lnTo>
                <a:lnTo>
                  <a:pt x="78" y="182"/>
                </a:lnTo>
                <a:lnTo>
                  <a:pt x="78" y="173"/>
                </a:lnTo>
                <a:lnTo>
                  <a:pt x="80" y="163"/>
                </a:lnTo>
                <a:lnTo>
                  <a:pt x="80" y="156"/>
                </a:lnTo>
                <a:lnTo>
                  <a:pt x="80" y="149"/>
                </a:lnTo>
                <a:lnTo>
                  <a:pt x="80" y="139"/>
                </a:lnTo>
                <a:lnTo>
                  <a:pt x="82" y="125"/>
                </a:lnTo>
                <a:lnTo>
                  <a:pt x="78" y="116"/>
                </a:lnTo>
                <a:lnTo>
                  <a:pt x="78" y="113"/>
                </a:lnTo>
                <a:lnTo>
                  <a:pt x="82" y="104"/>
                </a:lnTo>
                <a:lnTo>
                  <a:pt x="87" y="102"/>
                </a:lnTo>
                <a:lnTo>
                  <a:pt x="97" y="99"/>
                </a:lnTo>
                <a:lnTo>
                  <a:pt x="104" y="99"/>
                </a:lnTo>
                <a:lnTo>
                  <a:pt x="115" y="102"/>
                </a:lnTo>
                <a:lnTo>
                  <a:pt x="123" y="106"/>
                </a:lnTo>
                <a:lnTo>
                  <a:pt x="125" y="116"/>
                </a:lnTo>
                <a:lnTo>
                  <a:pt x="130" y="121"/>
                </a:lnTo>
                <a:lnTo>
                  <a:pt x="134" y="121"/>
                </a:lnTo>
                <a:lnTo>
                  <a:pt x="141" y="116"/>
                </a:lnTo>
                <a:lnTo>
                  <a:pt x="151" y="104"/>
                </a:lnTo>
                <a:lnTo>
                  <a:pt x="151" y="104"/>
                </a:lnTo>
                <a:lnTo>
                  <a:pt x="160" y="50"/>
                </a:lnTo>
                <a:lnTo>
                  <a:pt x="167" y="0"/>
                </a:lnTo>
                <a:lnTo>
                  <a:pt x="201" y="7"/>
                </a:lnTo>
                <a:lnTo>
                  <a:pt x="231" y="12"/>
                </a:lnTo>
                <a:lnTo>
                  <a:pt x="262" y="16"/>
                </a:lnTo>
                <a:lnTo>
                  <a:pt x="293" y="21"/>
                </a:lnTo>
                <a:lnTo>
                  <a:pt x="326" y="26"/>
                </a:lnTo>
                <a:lnTo>
                  <a:pt x="357" y="31"/>
                </a:lnTo>
                <a:lnTo>
                  <a:pt x="387" y="35"/>
                </a:lnTo>
                <a:lnTo>
                  <a:pt x="418" y="40"/>
                </a:lnTo>
                <a:lnTo>
                  <a:pt x="451" y="45"/>
                </a:lnTo>
                <a:lnTo>
                  <a:pt x="482" y="47"/>
                </a:lnTo>
                <a:lnTo>
                  <a:pt x="513" y="52"/>
                </a:lnTo>
                <a:lnTo>
                  <a:pt x="544" y="57"/>
                </a:lnTo>
                <a:lnTo>
                  <a:pt x="577" y="59"/>
                </a:lnTo>
                <a:lnTo>
                  <a:pt x="607" y="64"/>
                </a:lnTo>
                <a:lnTo>
                  <a:pt x="638" y="68"/>
                </a:lnTo>
                <a:lnTo>
                  <a:pt x="671" y="71"/>
                </a:lnTo>
                <a:lnTo>
                  <a:pt x="667" y="116"/>
                </a:lnTo>
                <a:lnTo>
                  <a:pt x="662" y="161"/>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31" name="Freeform 7">
            <a:extLst>
              <a:ext uri="{FF2B5EF4-FFF2-40B4-BE49-F238E27FC236}">
                <a16:creationId xmlns:a16="http://schemas.microsoft.com/office/drawing/2014/main" id="{D1918A20-6F21-9B21-FC30-038B5467FCCA}"/>
              </a:ext>
            </a:extLst>
          </p:cNvPr>
          <p:cNvSpPr>
            <a:spLocks/>
          </p:cNvSpPr>
          <p:nvPr/>
        </p:nvSpPr>
        <p:spPr bwMode="auto">
          <a:xfrm>
            <a:off x="2671763" y="3000375"/>
            <a:ext cx="1149350" cy="879475"/>
          </a:xfrm>
          <a:custGeom>
            <a:avLst/>
            <a:gdLst/>
            <a:ahLst/>
            <a:cxnLst>
              <a:cxn ang="0">
                <a:pos x="0" y="507"/>
              </a:cxn>
              <a:cxn ang="0">
                <a:pos x="5" y="443"/>
              </a:cxn>
              <a:cxn ang="0">
                <a:pos x="12" y="381"/>
              </a:cxn>
              <a:cxn ang="0">
                <a:pos x="19" y="317"/>
              </a:cxn>
              <a:cxn ang="0">
                <a:pos x="26" y="254"/>
              </a:cxn>
              <a:cxn ang="0">
                <a:pos x="31" y="190"/>
              </a:cxn>
              <a:cxn ang="0">
                <a:pos x="38" y="128"/>
              </a:cxn>
              <a:cxn ang="0">
                <a:pos x="45" y="64"/>
              </a:cxn>
              <a:cxn ang="0">
                <a:pos x="52" y="0"/>
              </a:cxn>
              <a:cxn ang="0">
                <a:pos x="111" y="7"/>
              </a:cxn>
              <a:cxn ang="0">
                <a:pos x="173" y="12"/>
              </a:cxn>
              <a:cxn ang="0">
                <a:pos x="232" y="19"/>
              </a:cxn>
              <a:cxn ang="0">
                <a:pos x="291" y="24"/>
              </a:cxn>
              <a:cxn ang="0">
                <a:pos x="353" y="29"/>
              </a:cxn>
              <a:cxn ang="0">
                <a:pos x="412" y="31"/>
              </a:cxn>
              <a:cxn ang="0">
                <a:pos x="473" y="36"/>
              </a:cxn>
              <a:cxn ang="0">
                <a:pos x="532" y="38"/>
              </a:cxn>
              <a:cxn ang="0">
                <a:pos x="580" y="40"/>
              </a:cxn>
              <a:cxn ang="0">
                <a:pos x="629" y="43"/>
              </a:cxn>
              <a:cxn ang="0">
                <a:pos x="677" y="45"/>
              </a:cxn>
              <a:cxn ang="0">
                <a:pos x="724" y="45"/>
              </a:cxn>
              <a:cxn ang="0">
                <a:pos x="724" y="78"/>
              </a:cxn>
              <a:cxn ang="0">
                <a:pos x="722" y="109"/>
              </a:cxn>
              <a:cxn ang="0">
                <a:pos x="722" y="140"/>
              </a:cxn>
              <a:cxn ang="0">
                <a:pos x="722" y="173"/>
              </a:cxn>
              <a:cxn ang="0">
                <a:pos x="719" y="220"/>
              </a:cxn>
              <a:cxn ang="0">
                <a:pos x="719" y="268"/>
              </a:cxn>
              <a:cxn ang="0">
                <a:pos x="719" y="315"/>
              </a:cxn>
              <a:cxn ang="0">
                <a:pos x="717" y="362"/>
              </a:cxn>
              <a:cxn ang="0">
                <a:pos x="717" y="412"/>
              </a:cxn>
              <a:cxn ang="0">
                <a:pos x="715" y="459"/>
              </a:cxn>
              <a:cxn ang="0">
                <a:pos x="715" y="507"/>
              </a:cxn>
              <a:cxn ang="0">
                <a:pos x="715" y="554"/>
              </a:cxn>
              <a:cxn ang="0">
                <a:pos x="663" y="552"/>
              </a:cxn>
              <a:cxn ang="0">
                <a:pos x="613" y="552"/>
              </a:cxn>
              <a:cxn ang="0">
                <a:pos x="537" y="547"/>
              </a:cxn>
              <a:cxn ang="0">
                <a:pos x="459" y="545"/>
              </a:cxn>
              <a:cxn ang="0">
                <a:pos x="383" y="540"/>
              </a:cxn>
              <a:cxn ang="0">
                <a:pos x="305" y="535"/>
              </a:cxn>
              <a:cxn ang="0">
                <a:pos x="230" y="528"/>
              </a:cxn>
              <a:cxn ang="0">
                <a:pos x="152" y="521"/>
              </a:cxn>
              <a:cxn ang="0">
                <a:pos x="76" y="514"/>
              </a:cxn>
            </a:cxnLst>
            <a:rect l="0" t="0" r="r" b="b"/>
            <a:pathLst>
              <a:path w="724" h="554">
                <a:moveTo>
                  <a:pt x="38" y="512"/>
                </a:moveTo>
                <a:lnTo>
                  <a:pt x="0" y="507"/>
                </a:lnTo>
                <a:lnTo>
                  <a:pt x="3" y="476"/>
                </a:lnTo>
                <a:lnTo>
                  <a:pt x="5" y="443"/>
                </a:lnTo>
                <a:lnTo>
                  <a:pt x="10" y="412"/>
                </a:lnTo>
                <a:lnTo>
                  <a:pt x="12" y="381"/>
                </a:lnTo>
                <a:lnTo>
                  <a:pt x="17" y="348"/>
                </a:lnTo>
                <a:lnTo>
                  <a:pt x="19" y="317"/>
                </a:lnTo>
                <a:lnTo>
                  <a:pt x="22" y="284"/>
                </a:lnTo>
                <a:lnTo>
                  <a:pt x="26" y="254"/>
                </a:lnTo>
                <a:lnTo>
                  <a:pt x="29" y="223"/>
                </a:lnTo>
                <a:lnTo>
                  <a:pt x="31" y="190"/>
                </a:lnTo>
                <a:lnTo>
                  <a:pt x="36" y="159"/>
                </a:lnTo>
                <a:lnTo>
                  <a:pt x="38" y="128"/>
                </a:lnTo>
                <a:lnTo>
                  <a:pt x="43" y="95"/>
                </a:lnTo>
                <a:lnTo>
                  <a:pt x="45" y="64"/>
                </a:lnTo>
                <a:lnTo>
                  <a:pt x="48" y="31"/>
                </a:lnTo>
                <a:lnTo>
                  <a:pt x="52" y="0"/>
                </a:lnTo>
                <a:lnTo>
                  <a:pt x="83" y="3"/>
                </a:lnTo>
                <a:lnTo>
                  <a:pt x="111" y="7"/>
                </a:lnTo>
                <a:lnTo>
                  <a:pt x="142" y="10"/>
                </a:lnTo>
                <a:lnTo>
                  <a:pt x="173" y="12"/>
                </a:lnTo>
                <a:lnTo>
                  <a:pt x="201" y="14"/>
                </a:lnTo>
                <a:lnTo>
                  <a:pt x="232" y="19"/>
                </a:lnTo>
                <a:lnTo>
                  <a:pt x="263" y="22"/>
                </a:lnTo>
                <a:lnTo>
                  <a:pt x="291" y="24"/>
                </a:lnTo>
                <a:lnTo>
                  <a:pt x="322" y="26"/>
                </a:lnTo>
                <a:lnTo>
                  <a:pt x="353" y="29"/>
                </a:lnTo>
                <a:lnTo>
                  <a:pt x="381" y="29"/>
                </a:lnTo>
                <a:lnTo>
                  <a:pt x="412" y="31"/>
                </a:lnTo>
                <a:lnTo>
                  <a:pt x="443" y="33"/>
                </a:lnTo>
                <a:lnTo>
                  <a:pt x="473" y="36"/>
                </a:lnTo>
                <a:lnTo>
                  <a:pt x="502" y="38"/>
                </a:lnTo>
                <a:lnTo>
                  <a:pt x="532" y="38"/>
                </a:lnTo>
                <a:lnTo>
                  <a:pt x="556" y="40"/>
                </a:lnTo>
                <a:lnTo>
                  <a:pt x="580" y="40"/>
                </a:lnTo>
                <a:lnTo>
                  <a:pt x="603" y="43"/>
                </a:lnTo>
                <a:lnTo>
                  <a:pt x="629" y="43"/>
                </a:lnTo>
                <a:lnTo>
                  <a:pt x="653" y="43"/>
                </a:lnTo>
                <a:lnTo>
                  <a:pt x="677" y="45"/>
                </a:lnTo>
                <a:lnTo>
                  <a:pt x="700" y="45"/>
                </a:lnTo>
                <a:lnTo>
                  <a:pt x="724" y="45"/>
                </a:lnTo>
                <a:lnTo>
                  <a:pt x="724" y="62"/>
                </a:lnTo>
                <a:lnTo>
                  <a:pt x="724" y="78"/>
                </a:lnTo>
                <a:lnTo>
                  <a:pt x="724" y="93"/>
                </a:lnTo>
                <a:lnTo>
                  <a:pt x="722" y="109"/>
                </a:lnTo>
                <a:lnTo>
                  <a:pt x="722" y="126"/>
                </a:lnTo>
                <a:lnTo>
                  <a:pt x="722" y="140"/>
                </a:lnTo>
                <a:lnTo>
                  <a:pt x="722" y="156"/>
                </a:lnTo>
                <a:lnTo>
                  <a:pt x="722" y="173"/>
                </a:lnTo>
                <a:lnTo>
                  <a:pt x="722" y="197"/>
                </a:lnTo>
                <a:lnTo>
                  <a:pt x="719" y="220"/>
                </a:lnTo>
                <a:lnTo>
                  <a:pt x="719" y="244"/>
                </a:lnTo>
                <a:lnTo>
                  <a:pt x="719" y="268"/>
                </a:lnTo>
                <a:lnTo>
                  <a:pt x="719" y="291"/>
                </a:lnTo>
                <a:lnTo>
                  <a:pt x="719" y="315"/>
                </a:lnTo>
                <a:lnTo>
                  <a:pt x="717" y="339"/>
                </a:lnTo>
                <a:lnTo>
                  <a:pt x="717" y="362"/>
                </a:lnTo>
                <a:lnTo>
                  <a:pt x="717" y="388"/>
                </a:lnTo>
                <a:lnTo>
                  <a:pt x="717" y="412"/>
                </a:lnTo>
                <a:lnTo>
                  <a:pt x="717" y="436"/>
                </a:lnTo>
                <a:lnTo>
                  <a:pt x="715" y="459"/>
                </a:lnTo>
                <a:lnTo>
                  <a:pt x="715" y="483"/>
                </a:lnTo>
                <a:lnTo>
                  <a:pt x="715" y="507"/>
                </a:lnTo>
                <a:lnTo>
                  <a:pt x="715" y="531"/>
                </a:lnTo>
                <a:lnTo>
                  <a:pt x="715" y="554"/>
                </a:lnTo>
                <a:lnTo>
                  <a:pt x="689" y="554"/>
                </a:lnTo>
                <a:lnTo>
                  <a:pt x="663" y="552"/>
                </a:lnTo>
                <a:lnTo>
                  <a:pt x="639" y="552"/>
                </a:lnTo>
                <a:lnTo>
                  <a:pt x="613" y="552"/>
                </a:lnTo>
                <a:lnTo>
                  <a:pt x="575" y="549"/>
                </a:lnTo>
                <a:lnTo>
                  <a:pt x="537" y="547"/>
                </a:lnTo>
                <a:lnTo>
                  <a:pt x="497" y="547"/>
                </a:lnTo>
                <a:lnTo>
                  <a:pt x="459" y="545"/>
                </a:lnTo>
                <a:lnTo>
                  <a:pt x="421" y="542"/>
                </a:lnTo>
                <a:lnTo>
                  <a:pt x="383" y="540"/>
                </a:lnTo>
                <a:lnTo>
                  <a:pt x="343" y="538"/>
                </a:lnTo>
                <a:lnTo>
                  <a:pt x="305" y="535"/>
                </a:lnTo>
                <a:lnTo>
                  <a:pt x="268" y="531"/>
                </a:lnTo>
                <a:lnTo>
                  <a:pt x="230" y="528"/>
                </a:lnTo>
                <a:lnTo>
                  <a:pt x="192" y="526"/>
                </a:lnTo>
                <a:lnTo>
                  <a:pt x="152" y="521"/>
                </a:lnTo>
                <a:lnTo>
                  <a:pt x="114" y="519"/>
                </a:lnTo>
                <a:lnTo>
                  <a:pt x="76" y="514"/>
                </a:lnTo>
                <a:lnTo>
                  <a:pt x="38" y="512"/>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32" name="Freeform 8">
            <a:extLst>
              <a:ext uri="{FF2B5EF4-FFF2-40B4-BE49-F238E27FC236}">
                <a16:creationId xmlns:a16="http://schemas.microsoft.com/office/drawing/2014/main" id="{C1369862-0A6F-F2E7-DD84-0DEEDEBD44C5}"/>
              </a:ext>
            </a:extLst>
          </p:cNvPr>
          <p:cNvSpPr>
            <a:spLocks/>
          </p:cNvSpPr>
          <p:nvPr/>
        </p:nvSpPr>
        <p:spPr bwMode="auto">
          <a:xfrm>
            <a:off x="8023225" y="2147888"/>
            <a:ext cx="273050" cy="288925"/>
          </a:xfrm>
          <a:custGeom>
            <a:avLst/>
            <a:gdLst/>
            <a:ahLst/>
            <a:cxnLst>
              <a:cxn ang="0">
                <a:pos x="59" y="28"/>
              </a:cxn>
              <a:cxn ang="0">
                <a:pos x="59" y="33"/>
              </a:cxn>
              <a:cxn ang="0">
                <a:pos x="64" y="31"/>
              </a:cxn>
              <a:cxn ang="0">
                <a:pos x="64" y="28"/>
              </a:cxn>
              <a:cxn ang="0">
                <a:pos x="73" y="23"/>
              </a:cxn>
              <a:cxn ang="0">
                <a:pos x="85" y="21"/>
              </a:cxn>
              <a:cxn ang="0">
                <a:pos x="94" y="16"/>
              </a:cxn>
              <a:cxn ang="0">
                <a:pos x="106" y="14"/>
              </a:cxn>
              <a:cxn ang="0">
                <a:pos x="116" y="9"/>
              </a:cxn>
              <a:cxn ang="0">
                <a:pos x="127" y="7"/>
              </a:cxn>
              <a:cxn ang="0">
                <a:pos x="137" y="2"/>
              </a:cxn>
              <a:cxn ang="0">
                <a:pos x="149" y="0"/>
              </a:cxn>
              <a:cxn ang="0">
                <a:pos x="149" y="0"/>
              </a:cxn>
              <a:cxn ang="0">
                <a:pos x="151" y="7"/>
              </a:cxn>
              <a:cxn ang="0">
                <a:pos x="153" y="16"/>
              </a:cxn>
              <a:cxn ang="0">
                <a:pos x="156" y="23"/>
              </a:cxn>
              <a:cxn ang="0">
                <a:pos x="158" y="31"/>
              </a:cxn>
              <a:cxn ang="0">
                <a:pos x="163" y="42"/>
              </a:cxn>
              <a:cxn ang="0">
                <a:pos x="165" y="52"/>
              </a:cxn>
              <a:cxn ang="0">
                <a:pos x="170" y="59"/>
              </a:cxn>
              <a:cxn ang="0">
                <a:pos x="170" y="66"/>
              </a:cxn>
              <a:cxn ang="0">
                <a:pos x="172" y="73"/>
              </a:cxn>
              <a:cxn ang="0">
                <a:pos x="172" y="76"/>
              </a:cxn>
              <a:cxn ang="0">
                <a:pos x="172" y="85"/>
              </a:cxn>
              <a:cxn ang="0">
                <a:pos x="165" y="85"/>
              </a:cxn>
              <a:cxn ang="0">
                <a:pos x="153" y="92"/>
              </a:cxn>
              <a:cxn ang="0">
                <a:pos x="137" y="104"/>
              </a:cxn>
              <a:cxn ang="0">
                <a:pos x="127" y="104"/>
              </a:cxn>
              <a:cxn ang="0">
                <a:pos x="118" y="111"/>
              </a:cxn>
              <a:cxn ang="0">
                <a:pos x="87" y="125"/>
              </a:cxn>
              <a:cxn ang="0">
                <a:pos x="78" y="125"/>
              </a:cxn>
              <a:cxn ang="0">
                <a:pos x="73" y="137"/>
              </a:cxn>
              <a:cxn ang="0">
                <a:pos x="61" y="147"/>
              </a:cxn>
              <a:cxn ang="0">
                <a:pos x="30" y="177"/>
              </a:cxn>
              <a:cxn ang="0">
                <a:pos x="28" y="182"/>
              </a:cxn>
              <a:cxn ang="0">
                <a:pos x="21" y="175"/>
              </a:cxn>
              <a:cxn ang="0">
                <a:pos x="14" y="170"/>
              </a:cxn>
              <a:cxn ang="0">
                <a:pos x="21" y="163"/>
              </a:cxn>
              <a:cxn ang="0">
                <a:pos x="26" y="158"/>
              </a:cxn>
              <a:cxn ang="0">
                <a:pos x="28" y="154"/>
              </a:cxn>
              <a:cxn ang="0">
                <a:pos x="30" y="149"/>
              </a:cxn>
              <a:cxn ang="0">
                <a:pos x="28" y="147"/>
              </a:cxn>
              <a:cxn ang="0">
                <a:pos x="23" y="142"/>
              </a:cxn>
              <a:cxn ang="0">
                <a:pos x="21" y="130"/>
              </a:cxn>
              <a:cxn ang="0">
                <a:pos x="16" y="118"/>
              </a:cxn>
              <a:cxn ang="0">
                <a:pos x="14" y="106"/>
              </a:cxn>
              <a:cxn ang="0">
                <a:pos x="12" y="94"/>
              </a:cxn>
              <a:cxn ang="0">
                <a:pos x="7" y="83"/>
              </a:cxn>
              <a:cxn ang="0">
                <a:pos x="4" y="71"/>
              </a:cxn>
              <a:cxn ang="0">
                <a:pos x="2" y="59"/>
              </a:cxn>
              <a:cxn ang="0">
                <a:pos x="0" y="47"/>
              </a:cxn>
              <a:cxn ang="0">
                <a:pos x="7" y="45"/>
              </a:cxn>
              <a:cxn ang="0">
                <a:pos x="14" y="42"/>
              </a:cxn>
              <a:cxn ang="0">
                <a:pos x="21" y="40"/>
              </a:cxn>
              <a:cxn ang="0">
                <a:pos x="28" y="38"/>
              </a:cxn>
              <a:cxn ang="0">
                <a:pos x="35" y="35"/>
              </a:cxn>
              <a:cxn ang="0">
                <a:pos x="45" y="33"/>
              </a:cxn>
              <a:cxn ang="0">
                <a:pos x="52" y="31"/>
              </a:cxn>
              <a:cxn ang="0">
                <a:pos x="59" y="28"/>
              </a:cxn>
            </a:cxnLst>
            <a:rect l="0" t="0" r="r" b="b"/>
            <a:pathLst>
              <a:path w="172" h="182">
                <a:moveTo>
                  <a:pt x="59" y="28"/>
                </a:moveTo>
                <a:lnTo>
                  <a:pt x="59" y="33"/>
                </a:lnTo>
                <a:lnTo>
                  <a:pt x="64" y="31"/>
                </a:lnTo>
                <a:lnTo>
                  <a:pt x="64" y="28"/>
                </a:lnTo>
                <a:lnTo>
                  <a:pt x="73" y="23"/>
                </a:lnTo>
                <a:lnTo>
                  <a:pt x="85" y="21"/>
                </a:lnTo>
                <a:lnTo>
                  <a:pt x="94" y="16"/>
                </a:lnTo>
                <a:lnTo>
                  <a:pt x="106" y="14"/>
                </a:lnTo>
                <a:lnTo>
                  <a:pt x="116" y="9"/>
                </a:lnTo>
                <a:lnTo>
                  <a:pt x="127" y="7"/>
                </a:lnTo>
                <a:lnTo>
                  <a:pt x="137" y="2"/>
                </a:lnTo>
                <a:lnTo>
                  <a:pt x="149" y="0"/>
                </a:lnTo>
                <a:lnTo>
                  <a:pt x="149" y="0"/>
                </a:lnTo>
                <a:lnTo>
                  <a:pt x="151" y="7"/>
                </a:lnTo>
                <a:lnTo>
                  <a:pt x="153" y="16"/>
                </a:lnTo>
                <a:lnTo>
                  <a:pt x="156" y="23"/>
                </a:lnTo>
                <a:lnTo>
                  <a:pt x="158" y="31"/>
                </a:lnTo>
                <a:lnTo>
                  <a:pt x="163" y="42"/>
                </a:lnTo>
                <a:lnTo>
                  <a:pt x="165" y="52"/>
                </a:lnTo>
                <a:lnTo>
                  <a:pt x="170" y="59"/>
                </a:lnTo>
                <a:lnTo>
                  <a:pt x="170" y="66"/>
                </a:lnTo>
                <a:lnTo>
                  <a:pt x="172" y="73"/>
                </a:lnTo>
                <a:lnTo>
                  <a:pt x="172" y="76"/>
                </a:lnTo>
                <a:lnTo>
                  <a:pt x="172" y="85"/>
                </a:lnTo>
                <a:lnTo>
                  <a:pt x="165" y="85"/>
                </a:lnTo>
                <a:lnTo>
                  <a:pt x="153" y="92"/>
                </a:lnTo>
                <a:lnTo>
                  <a:pt x="137" y="104"/>
                </a:lnTo>
                <a:lnTo>
                  <a:pt x="127" y="104"/>
                </a:lnTo>
                <a:lnTo>
                  <a:pt x="118" y="111"/>
                </a:lnTo>
                <a:lnTo>
                  <a:pt x="87" y="125"/>
                </a:lnTo>
                <a:lnTo>
                  <a:pt x="78" y="125"/>
                </a:lnTo>
                <a:lnTo>
                  <a:pt x="73" y="137"/>
                </a:lnTo>
                <a:lnTo>
                  <a:pt x="61" y="147"/>
                </a:lnTo>
                <a:lnTo>
                  <a:pt x="30" y="177"/>
                </a:lnTo>
                <a:lnTo>
                  <a:pt x="28" y="182"/>
                </a:lnTo>
                <a:lnTo>
                  <a:pt x="21" y="175"/>
                </a:lnTo>
                <a:lnTo>
                  <a:pt x="14" y="170"/>
                </a:lnTo>
                <a:lnTo>
                  <a:pt x="21" y="163"/>
                </a:lnTo>
                <a:lnTo>
                  <a:pt x="26" y="158"/>
                </a:lnTo>
                <a:lnTo>
                  <a:pt x="28" y="154"/>
                </a:lnTo>
                <a:lnTo>
                  <a:pt x="30" y="149"/>
                </a:lnTo>
                <a:lnTo>
                  <a:pt x="28" y="147"/>
                </a:lnTo>
                <a:lnTo>
                  <a:pt x="23" y="142"/>
                </a:lnTo>
                <a:lnTo>
                  <a:pt x="21" y="130"/>
                </a:lnTo>
                <a:lnTo>
                  <a:pt x="16" y="118"/>
                </a:lnTo>
                <a:lnTo>
                  <a:pt x="14" y="106"/>
                </a:lnTo>
                <a:lnTo>
                  <a:pt x="12" y="94"/>
                </a:lnTo>
                <a:lnTo>
                  <a:pt x="7" y="83"/>
                </a:lnTo>
                <a:lnTo>
                  <a:pt x="4" y="71"/>
                </a:lnTo>
                <a:lnTo>
                  <a:pt x="2" y="59"/>
                </a:lnTo>
                <a:lnTo>
                  <a:pt x="0" y="47"/>
                </a:lnTo>
                <a:lnTo>
                  <a:pt x="7" y="45"/>
                </a:lnTo>
                <a:lnTo>
                  <a:pt x="14" y="42"/>
                </a:lnTo>
                <a:lnTo>
                  <a:pt x="21" y="40"/>
                </a:lnTo>
                <a:lnTo>
                  <a:pt x="28" y="38"/>
                </a:lnTo>
                <a:lnTo>
                  <a:pt x="35" y="35"/>
                </a:lnTo>
                <a:lnTo>
                  <a:pt x="45" y="33"/>
                </a:lnTo>
                <a:lnTo>
                  <a:pt x="52" y="31"/>
                </a:lnTo>
                <a:lnTo>
                  <a:pt x="59" y="28"/>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33" name="Freeform 9">
            <a:extLst>
              <a:ext uri="{FF2B5EF4-FFF2-40B4-BE49-F238E27FC236}">
                <a16:creationId xmlns:a16="http://schemas.microsoft.com/office/drawing/2014/main" id="{AE61644F-9F57-EB80-D373-2DD8267384EF}"/>
              </a:ext>
            </a:extLst>
          </p:cNvPr>
          <p:cNvSpPr>
            <a:spLocks/>
          </p:cNvSpPr>
          <p:nvPr/>
        </p:nvSpPr>
        <p:spPr bwMode="auto">
          <a:xfrm>
            <a:off x="7673975" y="2981325"/>
            <a:ext cx="30163" cy="38100"/>
          </a:xfrm>
          <a:custGeom>
            <a:avLst/>
            <a:gdLst/>
            <a:ahLst/>
            <a:cxnLst>
              <a:cxn ang="0">
                <a:pos x="19" y="12"/>
              </a:cxn>
              <a:cxn ang="0">
                <a:pos x="14" y="24"/>
              </a:cxn>
              <a:cxn ang="0">
                <a:pos x="9" y="15"/>
              </a:cxn>
              <a:cxn ang="0">
                <a:pos x="7" y="12"/>
              </a:cxn>
              <a:cxn ang="0">
                <a:pos x="0" y="12"/>
              </a:cxn>
              <a:cxn ang="0">
                <a:pos x="0" y="10"/>
              </a:cxn>
              <a:cxn ang="0">
                <a:pos x="4" y="0"/>
              </a:cxn>
              <a:cxn ang="0">
                <a:pos x="12" y="5"/>
              </a:cxn>
              <a:cxn ang="0">
                <a:pos x="19" y="12"/>
              </a:cxn>
            </a:cxnLst>
            <a:rect l="0" t="0" r="r" b="b"/>
            <a:pathLst>
              <a:path w="19" h="24">
                <a:moveTo>
                  <a:pt x="19" y="12"/>
                </a:moveTo>
                <a:lnTo>
                  <a:pt x="14" y="24"/>
                </a:lnTo>
                <a:lnTo>
                  <a:pt x="9" y="15"/>
                </a:lnTo>
                <a:lnTo>
                  <a:pt x="7" y="12"/>
                </a:lnTo>
                <a:lnTo>
                  <a:pt x="0" y="12"/>
                </a:lnTo>
                <a:lnTo>
                  <a:pt x="0" y="10"/>
                </a:lnTo>
                <a:lnTo>
                  <a:pt x="4" y="0"/>
                </a:lnTo>
                <a:lnTo>
                  <a:pt x="12" y="5"/>
                </a:lnTo>
                <a:lnTo>
                  <a:pt x="19" y="12"/>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34" name="Freeform 10">
            <a:extLst>
              <a:ext uri="{FF2B5EF4-FFF2-40B4-BE49-F238E27FC236}">
                <a16:creationId xmlns:a16="http://schemas.microsoft.com/office/drawing/2014/main" id="{F2418486-0EF1-5FB5-58F8-2EBB3CCF416E}"/>
              </a:ext>
            </a:extLst>
          </p:cNvPr>
          <p:cNvSpPr>
            <a:spLocks/>
          </p:cNvSpPr>
          <p:nvPr/>
        </p:nvSpPr>
        <p:spPr bwMode="auto">
          <a:xfrm>
            <a:off x="7827963" y="2749550"/>
            <a:ext cx="184150" cy="280988"/>
          </a:xfrm>
          <a:custGeom>
            <a:avLst/>
            <a:gdLst/>
            <a:ahLst/>
            <a:cxnLst>
              <a:cxn ang="0">
                <a:pos x="99" y="139"/>
              </a:cxn>
              <a:cxn ang="0">
                <a:pos x="97" y="146"/>
              </a:cxn>
              <a:cxn ang="0">
                <a:pos x="104" y="142"/>
              </a:cxn>
              <a:cxn ang="0">
                <a:pos x="106" y="144"/>
              </a:cxn>
              <a:cxn ang="0">
                <a:pos x="113" y="151"/>
              </a:cxn>
              <a:cxn ang="0">
                <a:pos x="116" y="158"/>
              </a:cxn>
              <a:cxn ang="0">
                <a:pos x="104" y="161"/>
              </a:cxn>
              <a:cxn ang="0">
                <a:pos x="85" y="168"/>
              </a:cxn>
              <a:cxn ang="0">
                <a:pos x="64" y="175"/>
              </a:cxn>
              <a:cxn ang="0">
                <a:pos x="54" y="177"/>
              </a:cxn>
              <a:cxn ang="0">
                <a:pos x="54" y="177"/>
              </a:cxn>
              <a:cxn ang="0">
                <a:pos x="54" y="177"/>
              </a:cxn>
              <a:cxn ang="0">
                <a:pos x="52" y="177"/>
              </a:cxn>
              <a:cxn ang="0">
                <a:pos x="52" y="177"/>
              </a:cxn>
              <a:cxn ang="0">
                <a:pos x="52" y="177"/>
              </a:cxn>
              <a:cxn ang="0">
                <a:pos x="52" y="177"/>
              </a:cxn>
              <a:cxn ang="0">
                <a:pos x="52" y="177"/>
              </a:cxn>
              <a:cxn ang="0">
                <a:pos x="52" y="177"/>
              </a:cxn>
              <a:cxn ang="0">
                <a:pos x="45" y="158"/>
              </a:cxn>
              <a:cxn ang="0">
                <a:pos x="40" y="139"/>
              </a:cxn>
              <a:cxn ang="0">
                <a:pos x="33" y="120"/>
              </a:cxn>
              <a:cxn ang="0">
                <a:pos x="26" y="101"/>
              </a:cxn>
              <a:cxn ang="0">
                <a:pos x="19" y="80"/>
              </a:cxn>
              <a:cxn ang="0">
                <a:pos x="14" y="61"/>
              </a:cxn>
              <a:cxn ang="0">
                <a:pos x="7" y="42"/>
              </a:cxn>
              <a:cxn ang="0">
                <a:pos x="0" y="23"/>
              </a:cxn>
              <a:cxn ang="0">
                <a:pos x="4" y="11"/>
              </a:cxn>
              <a:cxn ang="0">
                <a:pos x="7" y="7"/>
              </a:cxn>
              <a:cxn ang="0">
                <a:pos x="9" y="4"/>
              </a:cxn>
              <a:cxn ang="0">
                <a:pos x="21" y="0"/>
              </a:cxn>
              <a:cxn ang="0">
                <a:pos x="30" y="2"/>
              </a:cxn>
              <a:cxn ang="0">
                <a:pos x="28" y="7"/>
              </a:cxn>
              <a:cxn ang="0">
                <a:pos x="26" y="16"/>
              </a:cxn>
              <a:cxn ang="0">
                <a:pos x="21" y="28"/>
              </a:cxn>
              <a:cxn ang="0">
                <a:pos x="23" y="33"/>
              </a:cxn>
              <a:cxn ang="0">
                <a:pos x="26" y="37"/>
              </a:cxn>
              <a:cxn ang="0">
                <a:pos x="28" y="47"/>
              </a:cxn>
              <a:cxn ang="0">
                <a:pos x="35" y="54"/>
              </a:cxn>
              <a:cxn ang="0">
                <a:pos x="49" y="66"/>
              </a:cxn>
              <a:cxn ang="0">
                <a:pos x="59" y="90"/>
              </a:cxn>
              <a:cxn ang="0">
                <a:pos x="71" y="104"/>
              </a:cxn>
              <a:cxn ang="0">
                <a:pos x="87" y="118"/>
              </a:cxn>
              <a:cxn ang="0">
                <a:pos x="99" y="120"/>
              </a:cxn>
              <a:cxn ang="0">
                <a:pos x="101" y="125"/>
              </a:cxn>
              <a:cxn ang="0">
                <a:pos x="99" y="139"/>
              </a:cxn>
            </a:cxnLst>
            <a:rect l="0" t="0" r="r" b="b"/>
            <a:pathLst>
              <a:path w="116" h="177">
                <a:moveTo>
                  <a:pt x="99" y="139"/>
                </a:moveTo>
                <a:lnTo>
                  <a:pt x="97" y="146"/>
                </a:lnTo>
                <a:lnTo>
                  <a:pt x="104" y="142"/>
                </a:lnTo>
                <a:lnTo>
                  <a:pt x="106" y="144"/>
                </a:lnTo>
                <a:lnTo>
                  <a:pt x="113" y="151"/>
                </a:lnTo>
                <a:lnTo>
                  <a:pt x="116" y="158"/>
                </a:lnTo>
                <a:lnTo>
                  <a:pt x="104" y="161"/>
                </a:lnTo>
                <a:lnTo>
                  <a:pt x="85" y="168"/>
                </a:lnTo>
                <a:lnTo>
                  <a:pt x="64" y="175"/>
                </a:lnTo>
                <a:lnTo>
                  <a:pt x="54" y="177"/>
                </a:lnTo>
                <a:lnTo>
                  <a:pt x="54" y="177"/>
                </a:lnTo>
                <a:lnTo>
                  <a:pt x="54" y="177"/>
                </a:lnTo>
                <a:lnTo>
                  <a:pt x="52" y="177"/>
                </a:lnTo>
                <a:lnTo>
                  <a:pt x="52" y="177"/>
                </a:lnTo>
                <a:lnTo>
                  <a:pt x="52" y="177"/>
                </a:lnTo>
                <a:lnTo>
                  <a:pt x="52" y="177"/>
                </a:lnTo>
                <a:lnTo>
                  <a:pt x="52" y="177"/>
                </a:lnTo>
                <a:lnTo>
                  <a:pt x="52" y="177"/>
                </a:lnTo>
                <a:lnTo>
                  <a:pt x="45" y="158"/>
                </a:lnTo>
                <a:lnTo>
                  <a:pt x="40" y="139"/>
                </a:lnTo>
                <a:lnTo>
                  <a:pt x="33" y="120"/>
                </a:lnTo>
                <a:lnTo>
                  <a:pt x="26" y="101"/>
                </a:lnTo>
                <a:lnTo>
                  <a:pt x="19" y="80"/>
                </a:lnTo>
                <a:lnTo>
                  <a:pt x="14" y="61"/>
                </a:lnTo>
                <a:lnTo>
                  <a:pt x="7" y="42"/>
                </a:lnTo>
                <a:lnTo>
                  <a:pt x="0" y="23"/>
                </a:lnTo>
                <a:lnTo>
                  <a:pt x="4" y="11"/>
                </a:lnTo>
                <a:lnTo>
                  <a:pt x="7" y="7"/>
                </a:lnTo>
                <a:lnTo>
                  <a:pt x="9" y="4"/>
                </a:lnTo>
                <a:lnTo>
                  <a:pt x="21" y="0"/>
                </a:lnTo>
                <a:lnTo>
                  <a:pt x="30" y="2"/>
                </a:lnTo>
                <a:lnTo>
                  <a:pt x="28" y="7"/>
                </a:lnTo>
                <a:lnTo>
                  <a:pt x="26" y="16"/>
                </a:lnTo>
                <a:lnTo>
                  <a:pt x="21" y="28"/>
                </a:lnTo>
                <a:lnTo>
                  <a:pt x="23" y="33"/>
                </a:lnTo>
                <a:lnTo>
                  <a:pt x="26" y="37"/>
                </a:lnTo>
                <a:lnTo>
                  <a:pt x="28" y="47"/>
                </a:lnTo>
                <a:lnTo>
                  <a:pt x="35" y="54"/>
                </a:lnTo>
                <a:lnTo>
                  <a:pt x="49" y="66"/>
                </a:lnTo>
                <a:lnTo>
                  <a:pt x="59" y="90"/>
                </a:lnTo>
                <a:lnTo>
                  <a:pt x="71" y="104"/>
                </a:lnTo>
                <a:lnTo>
                  <a:pt x="87" y="118"/>
                </a:lnTo>
                <a:lnTo>
                  <a:pt x="99" y="120"/>
                </a:lnTo>
                <a:lnTo>
                  <a:pt x="101" y="125"/>
                </a:lnTo>
                <a:lnTo>
                  <a:pt x="99" y="139"/>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35" name="Freeform 11">
            <a:extLst>
              <a:ext uri="{FF2B5EF4-FFF2-40B4-BE49-F238E27FC236}">
                <a16:creationId xmlns:a16="http://schemas.microsoft.com/office/drawing/2014/main" id="{D9DBC191-FE71-9303-17A7-C3D98498BCE9}"/>
              </a:ext>
            </a:extLst>
          </p:cNvPr>
          <p:cNvSpPr>
            <a:spLocks/>
          </p:cNvSpPr>
          <p:nvPr/>
        </p:nvSpPr>
        <p:spPr bwMode="auto">
          <a:xfrm>
            <a:off x="6502400" y="4008438"/>
            <a:ext cx="889000" cy="909637"/>
          </a:xfrm>
          <a:custGeom>
            <a:avLst/>
            <a:gdLst/>
            <a:ahLst/>
            <a:cxnLst>
              <a:cxn ang="0">
                <a:pos x="241" y="28"/>
              </a:cxn>
              <a:cxn ang="0">
                <a:pos x="262" y="52"/>
              </a:cxn>
              <a:cxn ang="0">
                <a:pos x="291" y="61"/>
              </a:cxn>
              <a:cxn ang="0">
                <a:pos x="303" y="73"/>
              </a:cxn>
              <a:cxn ang="0">
                <a:pos x="362" y="130"/>
              </a:cxn>
              <a:cxn ang="0">
                <a:pos x="407" y="161"/>
              </a:cxn>
              <a:cxn ang="0">
                <a:pos x="421" y="180"/>
              </a:cxn>
              <a:cxn ang="0">
                <a:pos x="437" y="196"/>
              </a:cxn>
              <a:cxn ang="0">
                <a:pos x="473" y="222"/>
              </a:cxn>
              <a:cxn ang="0">
                <a:pos x="504" y="265"/>
              </a:cxn>
              <a:cxn ang="0">
                <a:pos x="530" y="307"/>
              </a:cxn>
              <a:cxn ang="0">
                <a:pos x="558" y="333"/>
              </a:cxn>
              <a:cxn ang="0">
                <a:pos x="539" y="345"/>
              </a:cxn>
              <a:cxn ang="0">
                <a:pos x="546" y="355"/>
              </a:cxn>
              <a:cxn ang="0">
                <a:pos x="534" y="369"/>
              </a:cxn>
              <a:cxn ang="0">
                <a:pos x="539" y="381"/>
              </a:cxn>
              <a:cxn ang="0">
                <a:pos x="537" y="393"/>
              </a:cxn>
              <a:cxn ang="0">
                <a:pos x="537" y="397"/>
              </a:cxn>
              <a:cxn ang="0">
                <a:pos x="523" y="416"/>
              </a:cxn>
              <a:cxn ang="0">
                <a:pos x="534" y="426"/>
              </a:cxn>
              <a:cxn ang="0">
                <a:pos x="520" y="438"/>
              </a:cxn>
              <a:cxn ang="0">
                <a:pos x="523" y="461"/>
              </a:cxn>
              <a:cxn ang="0">
                <a:pos x="523" y="490"/>
              </a:cxn>
              <a:cxn ang="0">
                <a:pos x="482" y="497"/>
              </a:cxn>
              <a:cxn ang="0">
                <a:pos x="473" y="502"/>
              </a:cxn>
              <a:cxn ang="0">
                <a:pos x="468" y="521"/>
              </a:cxn>
              <a:cxn ang="0">
                <a:pos x="473" y="551"/>
              </a:cxn>
              <a:cxn ang="0">
                <a:pos x="459" y="556"/>
              </a:cxn>
              <a:cxn ang="0">
                <a:pos x="449" y="539"/>
              </a:cxn>
              <a:cxn ang="0">
                <a:pos x="414" y="539"/>
              </a:cxn>
              <a:cxn ang="0">
                <a:pos x="362" y="547"/>
              </a:cxn>
              <a:cxn ang="0">
                <a:pos x="310" y="554"/>
              </a:cxn>
              <a:cxn ang="0">
                <a:pos x="258" y="561"/>
              </a:cxn>
              <a:cxn ang="0">
                <a:pos x="206" y="565"/>
              </a:cxn>
              <a:cxn ang="0">
                <a:pos x="161" y="573"/>
              </a:cxn>
              <a:cxn ang="0">
                <a:pos x="142" y="539"/>
              </a:cxn>
              <a:cxn ang="0">
                <a:pos x="128" y="468"/>
              </a:cxn>
              <a:cxn ang="0">
                <a:pos x="116" y="445"/>
              </a:cxn>
              <a:cxn ang="0">
                <a:pos x="116" y="409"/>
              </a:cxn>
              <a:cxn ang="0">
                <a:pos x="128" y="381"/>
              </a:cxn>
              <a:cxn ang="0">
                <a:pos x="118" y="367"/>
              </a:cxn>
              <a:cxn ang="0">
                <a:pos x="92" y="315"/>
              </a:cxn>
              <a:cxn ang="0">
                <a:pos x="78" y="281"/>
              </a:cxn>
              <a:cxn ang="0">
                <a:pos x="64" y="234"/>
              </a:cxn>
              <a:cxn ang="0">
                <a:pos x="47" y="189"/>
              </a:cxn>
              <a:cxn ang="0">
                <a:pos x="33" y="142"/>
              </a:cxn>
              <a:cxn ang="0">
                <a:pos x="16" y="94"/>
              </a:cxn>
              <a:cxn ang="0">
                <a:pos x="0" y="47"/>
              </a:cxn>
              <a:cxn ang="0">
                <a:pos x="102" y="30"/>
              </a:cxn>
              <a:cxn ang="0">
                <a:pos x="196" y="12"/>
              </a:cxn>
              <a:cxn ang="0">
                <a:pos x="258" y="0"/>
              </a:cxn>
            </a:cxnLst>
            <a:rect l="0" t="0" r="r" b="b"/>
            <a:pathLst>
              <a:path w="560" h="573">
                <a:moveTo>
                  <a:pt x="258" y="0"/>
                </a:moveTo>
                <a:lnTo>
                  <a:pt x="253" y="9"/>
                </a:lnTo>
                <a:lnTo>
                  <a:pt x="241" y="28"/>
                </a:lnTo>
                <a:lnTo>
                  <a:pt x="239" y="40"/>
                </a:lnTo>
                <a:lnTo>
                  <a:pt x="260" y="52"/>
                </a:lnTo>
                <a:lnTo>
                  <a:pt x="262" y="52"/>
                </a:lnTo>
                <a:lnTo>
                  <a:pt x="274" y="59"/>
                </a:lnTo>
                <a:lnTo>
                  <a:pt x="284" y="61"/>
                </a:lnTo>
                <a:lnTo>
                  <a:pt x="291" y="61"/>
                </a:lnTo>
                <a:lnTo>
                  <a:pt x="298" y="64"/>
                </a:lnTo>
                <a:lnTo>
                  <a:pt x="303" y="73"/>
                </a:lnTo>
                <a:lnTo>
                  <a:pt x="303" y="73"/>
                </a:lnTo>
                <a:lnTo>
                  <a:pt x="333" y="111"/>
                </a:lnTo>
                <a:lnTo>
                  <a:pt x="333" y="111"/>
                </a:lnTo>
                <a:lnTo>
                  <a:pt x="362" y="130"/>
                </a:lnTo>
                <a:lnTo>
                  <a:pt x="374" y="137"/>
                </a:lnTo>
                <a:lnTo>
                  <a:pt x="381" y="146"/>
                </a:lnTo>
                <a:lnTo>
                  <a:pt x="407" y="161"/>
                </a:lnTo>
                <a:lnTo>
                  <a:pt x="414" y="168"/>
                </a:lnTo>
                <a:lnTo>
                  <a:pt x="416" y="175"/>
                </a:lnTo>
                <a:lnTo>
                  <a:pt x="421" y="180"/>
                </a:lnTo>
                <a:lnTo>
                  <a:pt x="426" y="182"/>
                </a:lnTo>
                <a:lnTo>
                  <a:pt x="430" y="187"/>
                </a:lnTo>
                <a:lnTo>
                  <a:pt x="437" y="196"/>
                </a:lnTo>
                <a:lnTo>
                  <a:pt x="447" y="203"/>
                </a:lnTo>
                <a:lnTo>
                  <a:pt x="461" y="208"/>
                </a:lnTo>
                <a:lnTo>
                  <a:pt x="473" y="222"/>
                </a:lnTo>
                <a:lnTo>
                  <a:pt x="485" y="246"/>
                </a:lnTo>
                <a:lnTo>
                  <a:pt x="494" y="260"/>
                </a:lnTo>
                <a:lnTo>
                  <a:pt x="504" y="265"/>
                </a:lnTo>
                <a:lnTo>
                  <a:pt x="520" y="284"/>
                </a:lnTo>
                <a:lnTo>
                  <a:pt x="527" y="296"/>
                </a:lnTo>
                <a:lnTo>
                  <a:pt x="530" y="307"/>
                </a:lnTo>
                <a:lnTo>
                  <a:pt x="537" y="315"/>
                </a:lnTo>
                <a:lnTo>
                  <a:pt x="560" y="322"/>
                </a:lnTo>
                <a:lnTo>
                  <a:pt x="558" y="333"/>
                </a:lnTo>
                <a:lnTo>
                  <a:pt x="546" y="343"/>
                </a:lnTo>
                <a:lnTo>
                  <a:pt x="541" y="343"/>
                </a:lnTo>
                <a:lnTo>
                  <a:pt x="539" y="345"/>
                </a:lnTo>
                <a:lnTo>
                  <a:pt x="541" y="350"/>
                </a:lnTo>
                <a:lnTo>
                  <a:pt x="546" y="352"/>
                </a:lnTo>
                <a:lnTo>
                  <a:pt x="546" y="355"/>
                </a:lnTo>
                <a:lnTo>
                  <a:pt x="544" y="360"/>
                </a:lnTo>
                <a:lnTo>
                  <a:pt x="537" y="364"/>
                </a:lnTo>
                <a:lnTo>
                  <a:pt x="534" y="369"/>
                </a:lnTo>
                <a:lnTo>
                  <a:pt x="537" y="374"/>
                </a:lnTo>
                <a:lnTo>
                  <a:pt x="539" y="376"/>
                </a:lnTo>
                <a:lnTo>
                  <a:pt x="539" y="381"/>
                </a:lnTo>
                <a:lnTo>
                  <a:pt x="532" y="386"/>
                </a:lnTo>
                <a:lnTo>
                  <a:pt x="532" y="390"/>
                </a:lnTo>
                <a:lnTo>
                  <a:pt x="537" y="393"/>
                </a:lnTo>
                <a:lnTo>
                  <a:pt x="539" y="390"/>
                </a:lnTo>
                <a:lnTo>
                  <a:pt x="541" y="390"/>
                </a:lnTo>
                <a:lnTo>
                  <a:pt x="537" y="397"/>
                </a:lnTo>
                <a:lnTo>
                  <a:pt x="534" y="405"/>
                </a:lnTo>
                <a:lnTo>
                  <a:pt x="532" y="414"/>
                </a:lnTo>
                <a:lnTo>
                  <a:pt x="523" y="416"/>
                </a:lnTo>
                <a:lnTo>
                  <a:pt x="525" y="419"/>
                </a:lnTo>
                <a:lnTo>
                  <a:pt x="530" y="421"/>
                </a:lnTo>
                <a:lnTo>
                  <a:pt x="534" y="426"/>
                </a:lnTo>
                <a:lnTo>
                  <a:pt x="530" y="440"/>
                </a:lnTo>
                <a:lnTo>
                  <a:pt x="525" y="440"/>
                </a:lnTo>
                <a:lnTo>
                  <a:pt x="520" y="438"/>
                </a:lnTo>
                <a:lnTo>
                  <a:pt x="520" y="447"/>
                </a:lnTo>
                <a:lnTo>
                  <a:pt x="523" y="452"/>
                </a:lnTo>
                <a:lnTo>
                  <a:pt x="523" y="461"/>
                </a:lnTo>
                <a:lnTo>
                  <a:pt x="520" y="476"/>
                </a:lnTo>
                <a:lnTo>
                  <a:pt x="520" y="480"/>
                </a:lnTo>
                <a:lnTo>
                  <a:pt x="523" y="490"/>
                </a:lnTo>
                <a:lnTo>
                  <a:pt x="525" y="497"/>
                </a:lnTo>
                <a:lnTo>
                  <a:pt x="506" y="502"/>
                </a:lnTo>
                <a:lnTo>
                  <a:pt x="482" y="497"/>
                </a:lnTo>
                <a:lnTo>
                  <a:pt x="475" y="497"/>
                </a:lnTo>
                <a:lnTo>
                  <a:pt x="475" y="497"/>
                </a:lnTo>
                <a:lnTo>
                  <a:pt x="473" y="502"/>
                </a:lnTo>
                <a:lnTo>
                  <a:pt x="468" y="504"/>
                </a:lnTo>
                <a:lnTo>
                  <a:pt x="468" y="511"/>
                </a:lnTo>
                <a:lnTo>
                  <a:pt x="468" y="521"/>
                </a:lnTo>
                <a:lnTo>
                  <a:pt x="473" y="532"/>
                </a:lnTo>
                <a:lnTo>
                  <a:pt x="473" y="542"/>
                </a:lnTo>
                <a:lnTo>
                  <a:pt x="473" y="551"/>
                </a:lnTo>
                <a:lnTo>
                  <a:pt x="468" y="556"/>
                </a:lnTo>
                <a:lnTo>
                  <a:pt x="461" y="558"/>
                </a:lnTo>
                <a:lnTo>
                  <a:pt x="459" y="556"/>
                </a:lnTo>
                <a:lnTo>
                  <a:pt x="456" y="554"/>
                </a:lnTo>
                <a:lnTo>
                  <a:pt x="454" y="547"/>
                </a:lnTo>
                <a:lnTo>
                  <a:pt x="449" y="539"/>
                </a:lnTo>
                <a:lnTo>
                  <a:pt x="449" y="535"/>
                </a:lnTo>
                <a:lnTo>
                  <a:pt x="433" y="537"/>
                </a:lnTo>
                <a:lnTo>
                  <a:pt x="414" y="539"/>
                </a:lnTo>
                <a:lnTo>
                  <a:pt x="397" y="542"/>
                </a:lnTo>
                <a:lnTo>
                  <a:pt x="381" y="544"/>
                </a:lnTo>
                <a:lnTo>
                  <a:pt x="362" y="547"/>
                </a:lnTo>
                <a:lnTo>
                  <a:pt x="345" y="549"/>
                </a:lnTo>
                <a:lnTo>
                  <a:pt x="329" y="551"/>
                </a:lnTo>
                <a:lnTo>
                  <a:pt x="310" y="554"/>
                </a:lnTo>
                <a:lnTo>
                  <a:pt x="293" y="556"/>
                </a:lnTo>
                <a:lnTo>
                  <a:pt x="277" y="558"/>
                </a:lnTo>
                <a:lnTo>
                  <a:pt x="258" y="561"/>
                </a:lnTo>
                <a:lnTo>
                  <a:pt x="241" y="563"/>
                </a:lnTo>
                <a:lnTo>
                  <a:pt x="224" y="565"/>
                </a:lnTo>
                <a:lnTo>
                  <a:pt x="206" y="565"/>
                </a:lnTo>
                <a:lnTo>
                  <a:pt x="189" y="568"/>
                </a:lnTo>
                <a:lnTo>
                  <a:pt x="172" y="570"/>
                </a:lnTo>
                <a:lnTo>
                  <a:pt x="161" y="573"/>
                </a:lnTo>
                <a:lnTo>
                  <a:pt x="161" y="568"/>
                </a:lnTo>
                <a:lnTo>
                  <a:pt x="149" y="549"/>
                </a:lnTo>
                <a:lnTo>
                  <a:pt x="142" y="539"/>
                </a:lnTo>
                <a:lnTo>
                  <a:pt x="135" y="525"/>
                </a:lnTo>
                <a:lnTo>
                  <a:pt x="128" y="504"/>
                </a:lnTo>
                <a:lnTo>
                  <a:pt x="128" y="468"/>
                </a:lnTo>
                <a:lnTo>
                  <a:pt x="123" y="461"/>
                </a:lnTo>
                <a:lnTo>
                  <a:pt x="123" y="461"/>
                </a:lnTo>
                <a:lnTo>
                  <a:pt x="116" y="445"/>
                </a:lnTo>
                <a:lnTo>
                  <a:pt x="113" y="431"/>
                </a:lnTo>
                <a:lnTo>
                  <a:pt x="116" y="409"/>
                </a:lnTo>
                <a:lnTo>
                  <a:pt x="116" y="409"/>
                </a:lnTo>
                <a:lnTo>
                  <a:pt x="118" y="395"/>
                </a:lnTo>
                <a:lnTo>
                  <a:pt x="120" y="388"/>
                </a:lnTo>
                <a:lnTo>
                  <a:pt x="128" y="381"/>
                </a:lnTo>
                <a:lnTo>
                  <a:pt x="128" y="376"/>
                </a:lnTo>
                <a:lnTo>
                  <a:pt x="120" y="374"/>
                </a:lnTo>
                <a:lnTo>
                  <a:pt x="118" y="367"/>
                </a:lnTo>
                <a:lnTo>
                  <a:pt x="118" y="362"/>
                </a:lnTo>
                <a:lnTo>
                  <a:pt x="113" y="348"/>
                </a:lnTo>
                <a:lnTo>
                  <a:pt x="92" y="315"/>
                </a:lnTo>
                <a:lnTo>
                  <a:pt x="87" y="303"/>
                </a:lnTo>
                <a:lnTo>
                  <a:pt x="85" y="298"/>
                </a:lnTo>
                <a:lnTo>
                  <a:pt x="78" y="281"/>
                </a:lnTo>
                <a:lnTo>
                  <a:pt x="73" y="265"/>
                </a:lnTo>
                <a:lnTo>
                  <a:pt x="68" y="251"/>
                </a:lnTo>
                <a:lnTo>
                  <a:pt x="64" y="234"/>
                </a:lnTo>
                <a:lnTo>
                  <a:pt x="59" y="220"/>
                </a:lnTo>
                <a:lnTo>
                  <a:pt x="52" y="203"/>
                </a:lnTo>
                <a:lnTo>
                  <a:pt x="47" y="189"/>
                </a:lnTo>
                <a:lnTo>
                  <a:pt x="42" y="172"/>
                </a:lnTo>
                <a:lnTo>
                  <a:pt x="38" y="156"/>
                </a:lnTo>
                <a:lnTo>
                  <a:pt x="33" y="142"/>
                </a:lnTo>
                <a:lnTo>
                  <a:pt x="26" y="125"/>
                </a:lnTo>
                <a:lnTo>
                  <a:pt x="21" y="111"/>
                </a:lnTo>
                <a:lnTo>
                  <a:pt x="16" y="94"/>
                </a:lnTo>
                <a:lnTo>
                  <a:pt x="12" y="78"/>
                </a:lnTo>
                <a:lnTo>
                  <a:pt x="5" y="64"/>
                </a:lnTo>
                <a:lnTo>
                  <a:pt x="0" y="47"/>
                </a:lnTo>
                <a:lnTo>
                  <a:pt x="33" y="42"/>
                </a:lnTo>
                <a:lnTo>
                  <a:pt x="68" y="38"/>
                </a:lnTo>
                <a:lnTo>
                  <a:pt x="102" y="30"/>
                </a:lnTo>
                <a:lnTo>
                  <a:pt x="135" y="26"/>
                </a:lnTo>
                <a:lnTo>
                  <a:pt x="165" y="19"/>
                </a:lnTo>
                <a:lnTo>
                  <a:pt x="196" y="12"/>
                </a:lnTo>
                <a:lnTo>
                  <a:pt x="227" y="7"/>
                </a:lnTo>
                <a:lnTo>
                  <a:pt x="258" y="0"/>
                </a:lnTo>
                <a:lnTo>
                  <a:pt x="258" y="0"/>
                </a:lnTo>
                <a:close/>
              </a:path>
            </a:pathLst>
          </a:custGeom>
          <a:solidFill>
            <a:schemeClr val="accent2">
              <a:lumMod val="20000"/>
              <a:lumOff val="80000"/>
            </a:schemeClr>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36" name="Freeform 12">
            <a:extLst>
              <a:ext uri="{FF2B5EF4-FFF2-40B4-BE49-F238E27FC236}">
                <a16:creationId xmlns:a16="http://schemas.microsoft.com/office/drawing/2014/main" id="{2E85C3BA-3BD3-29F2-9B56-6ED6B23BDB4A}"/>
              </a:ext>
            </a:extLst>
          </p:cNvPr>
          <p:cNvSpPr>
            <a:spLocks/>
          </p:cNvSpPr>
          <p:nvPr/>
        </p:nvSpPr>
        <p:spPr bwMode="auto">
          <a:xfrm>
            <a:off x="7332663" y="4748213"/>
            <a:ext cx="11112" cy="49212"/>
          </a:xfrm>
          <a:custGeom>
            <a:avLst/>
            <a:gdLst/>
            <a:ahLst/>
            <a:cxnLst>
              <a:cxn ang="0">
                <a:pos x="4" y="0"/>
              </a:cxn>
              <a:cxn ang="0">
                <a:pos x="7" y="31"/>
              </a:cxn>
              <a:cxn ang="0">
                <a:pos x="2" y="21"/>
              </a:cxn>
              <a:cxn ang="0">
                <a:pos x="0" y="10"/>
              </a:cxn>
              <a:cxn ang="0">
                <a:pos x="2" y="2"/>
              </a:cxn>
              <a:cxn ang="0">
                <a:pos x="4" y="0"/>
              </a:cxn>
            </a:cxnLst>
            <a:rect l="0" t="0" r="r" b="b"/>
            <a:pathLst>
              <a:path w="7" h="31">
                <a:moveTo>
                  <a:pt x="4" y="0"/>
                </a:moveTo>
                <a:lnTo>
                  <a:pt x="7" y="31"/>
                </a:lnTo>
                <a:lnTo>
                  <a:pt x="2" y="21"/>
                </a:lnTo>
                <a:lnTo>
                  <a:pt x="0" y="10"/>
                </a:lnTo>
                <a:lnTo>
                  <a:pt x="2" y="2"/>
                </a:lnTo>
                <a:lnTo>
                  <a:pt x="4" y="0"/>
                </a:lnTo>
                <a:close/>
              </a:path>
            </a:pathLst>
          </a:custGeom>
          <a:solidFill>
            <a:srgbClr val="D1E2F2"/>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37" name="Freeform 13">
            <a:extLst>
              <a:ext uri="{FF2B5EF4-FFF2-40B4-BE49-F238E27FC236}">
                <a16:creationId xmlns:a16="http://schemas.microsoft.com/office/drawing/2014/main" id="{68367036-B11F-B324-1157-5EC532159636}"/>
              </a:ext>
            </a:extLst>
          </p:cNvPr>
          <p:cNvSpPr>
            <a:spLocks/>
          </p:cNvSpPr>
          <p:nvPr/>
        </p:nvSpPr>
        <p:spPr bwMode="auto">
          <a:xfrm>
            <a:off x="4629150" y="2500313"/>
            <a:ext cx="976313" cy="639762"/>
          </a:xfrm>
          <a:custGeom>
            <a:avLst/>
            <a:gdLst/>
            <a:ahLst/>
            <a:cxnLst>
              <a:cxn ang="0">
                <a:pos x="518" y="379"/>
              </a:cxn>
              <a:cxn ang="0">
                <a:pos x="513" y="398"/>
              </a:cxn>
              <a:cxn ang="0">
                <a:pos x="496" y="384"/>
              </a:cxn>
              <a:cxn ang="0">
                <a:pos x="482" y="372"/>
              </a:cxn>
              <a:cxn ang="0">
                <a:pos x="411" y="379"/>
              </a:cxn>
              <a:cxn ang="0">
                <a:pos x="338" y="386"/>
              </a:cxn>
              <a:cxn ang="0">
                <a:pos x="264" y="391"/>
              </a:cxn>
              <a:cxn ang="0">
                <a:pos x="191" y="398"/>
              </a:cxn>
              <a:cxn ang="0">
                <a:pos x="118" y="403"/>
              </a:cxn>
              <a:cxn ang="0">
                <a:pos x="85" y="386"/>
              </a:cxn>
              <a:cxn ang="0">
                <a:pos x="85" y="344"/>
              </a:cxn>
              <a:cxn ang="0">
                <a:pos x="78" y="322"/>
              </a:cxn>
              <a:cxn ang="0">
                <a:pos x="73" y="310"/>
              </a:cxn>
              <a:cxn ang="0">
                <a:pos x="73" y="294"/>
              </a:cxn>
              <a:cxn ang="0">
                <a:pos x="68" y="287"/>
              </a:cxn>
              <a:cxn ang="0">
                <a:pos x="59" y="277"/>
              </a:cxn>
              <a:cxn ang="0">
                <a:pos x="52" y="244"/>
              </a:cxn>
              <a:cxn ang="0">
                <a:pos x="44" y="223"/>
              </a:cxn>
              <a:cxn ang="0">
                <a:pos x="26" y="176"/>
              </a:cxn>
              <a:cxn ang="0">
                <a:pos x="14" y="154"/>
              </a:cxn>
              <a:cxn ang="0">
                <a:pos x="2" y="138"/>
              </a:cxn>
              <a:cxn ang="0">
                <a:pos x="7" y="119"/>
              </a:cxn>
              <a:cxn ang="0">
                <a:pos x="14" y="88"/>
              </a:cxn>
              <a:cxn ang="0">
                <a:pos x="11" y="76"/>
              </a:cxn>
              <a:cxn ang="0">
                <a:pos x="4" y="67"/>
              </a:cxn>
              <a:cxn ang="0">
                <a:pos x="4" y="55"/>
              </a:cxn>
              <a:cxn ang="0">
                <a:pos x="14" y="38"/>
              </a:cxn>
              <a:cxn ang="0">
                <a:pos x="104" y="33"/>
              </a:cxn>
              <a:cxn ang="0">
                <a:pos x="194" y="29"/>
              </a:cxn>
              <a:cxn ang="0">
                <a:pos x="283" y="22"/>
              </a:cxn>
              <a:cxn ang="0">
                <a:pos x="371" y="12"/>
              </a:cxn>
              <a:cxn ang="0">
                <a:pos x="461" y="5"/>
              </a:cxn>
              <a:cxn ang="0">
                <a:pos x="496" y="15"/>
              </a:cxn>
              <a:cxn ang="0">
                <a:pos x="508" y="29"/>
              </a:cxn>
              <a:cxn ang="0">
                <a:pos x="508" y="67"/>
              </a:cxn>
              <a:cxn ang="0">
                <a:pos x="529" y="97"/>
              </a:cxn>
              <a:cxn ang="0">
                <a:pos x="560" y="119"/>
              </a:cxn>
              <a:cxn ang="0">
                <a:pos x="577" y="135"/>
              </a:cxn>
              <a:cxn ang="0">
                <a:pos x="593" y="154"/>
              </a:cxn>
              <a:cxn ang="0">
                <a:pos x="615" y="173"/>
              </a:cxn>
              <a:cxn ang="0">
                <a:pos x="610" y="204"/>
              </a:cxn>
              <a:cxn ang="0">
                <a:pos x="600" y="230"/>
              </a:cxn>
              <a:cxn ang="0">
                <a:pos x="565" y="256"/>
              </a:cxn>
              <a:cxn ang="0">
                <a:pos x="536" y="282"/>
              </a:cxn>
              <a:cxn ang="0">
                <a:pos x="551" y="306"/>
              </a:cxn>
              <a:cxn ang="0">
                <a:pos x="541" y="348"/>
              </a:cxn>
            </a:cxnLst>
            <a:rect l="0" t="0" r="r" b="b"/>
            <a:pathLst>
              <a:path w="615" h="403">
                <a:moveTo>
                  <a:pt x="532" y="363"/>
                </a:moveTo>
                <a:lnTo>
                  <a:pt x="520" y="370"/>
                </a:lnTo>
                <a:lnTo>
                  <a:pt x="518" y="379"/>
                </a:lnTo>
                <a:lnTo>
                  <a:pt x="520" y="391"/>
                </a:lnTo>
                <a:lnTo>
                  <a:pt x="518" y="396"/>
                </a:lnTo>
                <a:lnTo>
                  <a:pt x="513" y="398"/>
                </a:lnTo>
                <a:lnTo>
                  <a:pt x="506" y="393"/>
                </a:lnTo>
                <a:lnTo>
                  <a:pt x="503" y="389"/>
                </a:lnTo>
                <a:lnTo>
                  <a:pt x="496" y="384"/>
                </a:lnTo>
                <a:lnTo>
                  <a:pt x="494" y="381"/>
                </a:lnTo>
                <a:lnTo>
                  <a:pt x="489" y="379"/>
                </a:lnTo>
                <a:lnTo>
                  <a:pt x="482" y="372"/>
                </a:lnTo>
                <a:lnTo>
                  <a:pt x="458" y="374"/>
                </a:lnTo>
                <a:lnTo>
                  <a:pt x="435" y="377"/>
                </a:lnTo>
                <a:lnTo>
                  <a:pt x="411" y="379"/>
                </a:lnTo>
                <a:lnTo>
                  <a:pt x="385" y="381"/>
                </a:lnTo>
                <a:lnTo>
                  <a:pt x="361" y="384"/>
                </a:lnTo>
                <a:lnTo>
                  <a:pt x="338" y="386"/>
                </a:lnTo>
                <a:lnTo>
                  <a:pt x="314" y="389"/>
                </a:lnTo>
                <a:lnTo>
                  <a:pt x="288" y="389"/>
                </a:lnTo>
                <a:lnTo>
                  <a:pt x="264" y="391"/>
                </a:lnTo>
                <a:lnTo>
                  <a:pt x="241" y="393"/>
                </a:lnTo>
                <a:lnTo>
                  <a:pt x="217" y="396"/>
                </a:lnTo>
                <a:lnTo>
                  <a:pt x="191" y="398"/>
                </a:lnTo>
                <a:lnTo>
                  <a:pt x="167" y="398"/>
                </a:lnTo>
                <a:lnTo>
                  <a:pt x="144" y="400"/>
                </a:lnTo>
                <a:lnTo>
                  <a:pt x="118" y="403"/>
                </a:lnTo>
                <a:lnTo>
                  <a:pt x="94" y="403"/>
                </a:lnTo>
                <a:lnTo>
                  <a:pt x="89" y="393"/>
                </a:lnTo>
                <a:lnTo>
                  <a:pt x="85" y="386"/>
                </a:lnTo>
                <a:lnTo>
                  <a:pt x="87" y="381"/>
                </a:lnTo>
                <a:lnTo>
                  <a:pt x="87" y="367"/>
                </a:lnTo>
                <a:lnTo>
                  <a:pt x="85" y="344"/>
                </a:lnTo>
                <a:lnTo>
                  <a:pt x="80" y="329"/>
                </a:lnTo>
                <a:lnTo>
                  <a:pt x="78" y="327"/>
                </a:lnTo>
                <a:lnTo>
                  <a:pt x="78" y="322"/>
                </a:lnTo>
                <a:lnTo>
                  <a:pt x="80" y="318"/>
                </a:lnTo>
                <a:lnTo>
                  <a:pt x="78" y="313"/>
                </a:lnTo>
                <a:lnTo>
                  <a:pt x="73" y="310"/>
                </a:lnTo>
                <a:lnTo>
                  <a:pt x="73" y="306"/>
                </a:lnTo>
                <a:lnTo>
                  <a:pt x="73" y="299"/>
                </a:lnTo>
                <a:lnTo>
                  <a:pt x="73" y="294"/>
                </a:lnTo>
                <a:lnTo>
                  <a:pt x="68" y="294"/>
                </a:lnTo>
                <a:lnTo>
                  <a:pt x="68" y="292"/>
                </a:lnTo>
                <a:lnTo>
                  <a:pt x="68" y="287"/>
                </a:lnTo>
                <a:lnTo>
                  <a:pt x="66" y="284"/>
                </a:lnTo>
                <a:lnTo>
                  <a:pt x="61" y="284"/>
                </a:lnTo>
                <a:lnTo>
                  <a:pt x="59" y="277"/>
                </a:lnTo>
                <a:lnTo>
                  <a:pt x="59" y="261"/>
                </a:lnTo>
                <a:lnTo>
                  <a:pt x="56" y="249"/>
                </a:lnTo>
                <a:lnTo>
                  <a:pt x="52" y="244"/>
                </a:lnTo>
                <a:lnTo>
                  <a:pt x="49" y="237"/>
                </a:lnTo>
                <a:lnTo>
                  <a:pt x="49" y="232"/>
                </a:lnTo>
                <a:lnTo>
                  <a:pt x="44" y="223"/>
                </a:lnTo>
                <a:lnTo>
                  <a:pt x="35" y="211"/>
                </a:lnTo>
                <a:lnTo>
                  <a:pt x="28" y="194"/>
                </a:lnTo>
                <a:lnTo>
                  <a:pt x="26" y="176"/>
                </a:lnTo>
                <a:lnTo>
                  <a:pt x="18" y="164"/>
                </a:lnTo>
                <a:lnTo>
                  <a:pt x="16" y="164"/>
                </a:lnTo>
                <a:lnTo>
                  <a:pt x="14" y="154"/>
                </a:lnTo>
                <a:lnTo>
                  <a:pt x="9" y="149"/>
                </a:lnTo>
                <a:lnTo>
                  <a:pt x="9" y="145"/>
                </a:lnTo>
                <a:lnTo>
                  <a:pt x="2" y="138"/>
                </a:lnTo>
                <a:lnTo>
                  <a:pt x="0" y="133"/>
                </a:lnTo>
                <a:lnTo>
                  <a:pt x="2" y="128"/>
                </a:lnTo>
                <a:lnTo>
                  <a:pt x="7" y="119"/>
                </a:lnTo>
                <a:lnTo>
                  <a:pt x="9" y="105"/>
                </a:lnTo>
                <a:lnTo>
                  <a:pt x="11" y="95"/>
                </a:lnTo>
                <a:lnTo>
                  <a:pt x="14" y="88"/>
                </a:lnTo>
                <a:lnTo>
                  <a:pt x="14" y="86"/>
                </a:lnTo>
                <a:lnTo>
                  <a:pt x="14" y="81"/>
                </a:lnTo>
                <a:lnTo>
                  <a:pt x="11" y="76"/>
                </a:lnTo>
                <a:lnTo>
                  <a:pt x="4" y="71"/>
                </a:lnTo>
                <a:lnTo>
                  <a:pt x="4" y="71"/>
                </a:lnTo>
                <a:lnTo>
                  <a:pt x="4" y="67"/>
                </a:lnTo>
                <a:lnTo>
                  <a:pt x="7" y="62"/>
                </a:lnTo>
                <a:lnTo>
                  <a:pt x="7" y="60"/>
                </a:lnTo>
                <a:lnTo>
                  <a:pt x="4" y="55"/>
                </a:lnTo>
                <a:lnTo>
                  <a:pt x="2" y="48"/>
                </a:lnTo>
                <a:lnTo>
                  <a:pt x="0" y="38"/>
                </a:lnTo>
                <a:lnTo>
                  <a:pt x="14" y="38"/>
                </a:lnTo>
                <a:lnTo>
                  <a:pt x="42" y="36"/>
                </a:lnTo>
                <a:lnTo>
                  <a:pt x="73" y="36"/>
                </a:lnTo>
                <a:lnTo>
                  <a:pt x="104" y="33"/>
                </a:lnTo>
                <a:lnTo>
                  <a:pt x="132" y="31"/>
                </a:lnTo>
                <a:lnTo>
                  <a:pt x="163" y="29"/>
                </a:lnTo>
                <a:lnTo>
                  <a:pt x="194" y="29"/>
                </a:lnTo>
                <a:lnTo>
                  <a:pt x="222" y="26"/>
                </a:lnTo>
                <a:lnTo>
                  <a:pt x="253" y="24"/>
                </a:lnTo>
                <a:lnTo>
                  <a:pt x="283" y="22"/>
                </a:lnTo>
                <a:lnTo>
                  <a:pt x="312" y="19"/>
                </a:lnTo>
                <a:lnTo>
                  <a:pt x="343" y="17"/>
                </a:lnTo>
                <a:lnTo>
                  <a:pt x="371" y="12"/>
                </a:lnTo>
                <a:lnTo>
                  <a:pt x="402" y="10"/>
                </a:lnTo>
                <a:lnTo>
                  <a:pt x="432" y="7"/>
                </a:lnTo>
                <a:lnTo>
                  <a:pt x="461" y="5"/>
                </a:lnTo>
                <a:lnTo>
                  <a:pt x="492" y="0"/>
                </a:lnTo>
                <a:lnTo>
                  <a:pt x="494" y="10"/>
                </a:lnTo>
                <a:lnTo>
                  <a:pt x="496" y="15"/>
                </a:lnTo>
                <a:lnTo>
                  <a:pt x="499" y="19"/>
                </a:lnTo>
                <a:lnTo>
                  <a:pt x="506" y="22"/>
                </a:lnTo>
                <a:lnTo>
                  <a:pt x="508" y="29"/>
                </a:lnTo>
                <a:lnTo>
                  <a:pt x="506" y="38"/>
                </a:lnTo>
                <a:lnTo>
                  <a:pt x="506" y="50"/>
                </a:lnTo>
                <a:lnTo>
                  <a:pt x="508" y="67"/>
                </a:lnTo>
                <a:lnTo>
                  <a:pt x="513" y="78"/>
                </a:lnTo>
                <a:lnTo>
                  <a:pt x="518" y="90"/>
                </a:lnTo>
                <a:lnTo>
                  <a:pt x="529" y="97"/>
                </a:lnTo>
                <a:lnTo>
                  <a:pt x="546" y="102"/>
                </a:lnTo>
                <a:lnTo>
                  <a:pt x="555" y="109"/>
                </a:lnTo>
                <a:lnTo>
                  <a:pt x="560" y="119"/>
                </a:lnTo>
                <a:lnTo>
                  <a:pt x="560" y="121"/>
                </a:lnTo>
                <a:lnTo>
                  <a:pt x="567" y="128"/>
                </a:lnTo>
                <a:lnTo>
                  <a:pt x="577" y="135"/>
                </a:lnTo>
                <a:lnTo>
                  <a:pt x="584" y="142"/>
                </a:lnTo>
                <a:lnTo>
                  <a:pt x="586" y="149"/>
                </a:lnTo>
                <a:lnTo>
                  <a:pt x="593" y="154"/>
                </a:lnTo>
                <a:lnTo>
                  <a:pt x="605" y="161"/>
                </a:lnTo>
                <a:lnTo>
                  <a:pt x="612" y="168"/>
                </a:lnTo>
                <a:lnTo>
                  <a:pt x="615" y="173"/>
                </a:lnTo>
                <a:lnTo>
                  <a:pt x="615" y="183"/>
                </a:lnTo>
                <a:lnTo>
                  <a:pt x="615" y="194"/>
                </a:lnTo>
                <a:lnTo>
                  <a:pt x="610" y="204"/>
                </a:lnTo>
                <a:lnTo>
                  <a:pt x="605" y="211"/>
                </a:lnTo>
                <a:lnTo>
                  <a:pt x="603" y="218"/>
                </a:lnTo>
                <a:lnTo>
                  <a:pt x="600" y="230"/>
                </a:lnTo>
                <a:lnTo>
                  <a:pt x="593" y="239"/>
                </a:lnTo>
                <a:lnTo>
                  <a:pt x="581" y="249"/>
                </a:lnTo>
                <a:lnTo>
                  <a:pt x="565" y="256"/>
                </a:lnTo>
                <a:lnTo>
                  <a:pt x="548" y="261"/>
                </a:lnTo>
                <a:lnTo>
                  <a:pt x="539" y="270"/>
                </a:lnTo>
                <a:lnTo>
                  <a:pt x="536" y="282"/>
                </a:lnTo>
                <a:lnTo>
                  <a:pt x="539" y="292"/>
                </a:lnTo>
                <a:lnTo>
                  <a:pt x="546" y="296"/>
                </a:lnTo>
                <a:lnTo>
                  <a:pt x="551" y="306"/>
                </a:lnTo>
                <a:lnTo>
                  <a:pt x="553" y="313"/>
                </a:lnTo>
                <a:lnTo>
                  <a:pt x="548" y="327"/>
                </a:lnTo>
                <a:lnTo>
                  <a:pt x="541" y="348"/>
                </a:lnTo>
                <a:lnTo>
                  <a:pt x="532" y="363"/>
                </a:lnTo>
                <a:close/>
              </a:path>
            </a:pathLst>
          </a:custGeom>
          <a:solidFill>
            <a:srgbClr val="92D05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38" name="Freeform 14">
            <a:extLst>
              <a:ext uri="{FF2B5EF4-FFF2-40B4-BE49-F238E27FC236}">
                <a16:creationId xmlns:a16="http://schemas.microsoft.com/office/drawing/2014/main" id="{30091214-8E3C-F0E1-0C1C-6C912384D7C0}"/>
              </a:ext>
            </a:extLst>
          </p:cNvPr>
          <p:cNvSpPr>
            <a:spLocks/>
          </p:cNvSpPr>
          <p:nvPr/>
        </p:nvSpPr>
        <p:spPr bwMode="auto">
          <a:xfrm>
            <a:off x="1598613" y="1219200"/>
            <a:ext cx="946150" cy="1544638"/>
          </a:xfrm>
          <a:custGeom>
            <a:avLst/>
            <a:gdLst/>
            <a:ahLst/>
            <a:cxnLst>
              <a:cxn ang="0">
                <a:pos x="326" y="322"/>
              </a:cxn>
              <a:cxn ang="0">
                <a:pos x="331" y="336"/>
              </a:cxn>
              <a:cxn ang="0">
                <a:pos x="352" y="339"/>
              </a:cxn>
              <a:cxn ang="0">
                <a:pos x="343" y="358"/>
              </a:cxn>
              <a:cxn ang="0">
                <a:pos x="331" y="395"/>
              </a:cxn>
              <a:cxn ang="0">
                <a:pos x="326" y="417"/>
              </a:cxn>
              <a:cxn ang="0">
                <a:pos x="319" y="438"/>
              </a:cxn>
              <a:cxn ang="0">
                <a:pos x="312" y="464"/>
              </a:cxn>
              <a:cxn ang="0">
                <a:pos x="324" y="485"/>
              </a:cxn>
              <a:cxn ang="0">
                <a:pos x="338" y="481"/>
              </a:cxn>
              <a:cxn ang="0">
                <a:pos x="359" y="464"/>
              </a:cxn>
              <a:cxn ang="0">
                <a:pos x="374" y="478"/>
              </a:cxn>
              <a:cxn ang="0">
                <a:pos x="376" y="492"/>
              </a:cxn>
              <a:cxn ang="0">
                <a:pos x="383" y="533"/>
              </a:cxn>
              <a:cxn ang="0">
                <a:pos x="392" y="556"/>
              </a:cxn>
              <a:cxn ang="0">
                <a:pos x="390" y="578"/>
              </a:cxn>
              <a:cxn ang="0">
                <a:pos x="411" y="590"/>
              </a:cxn>
              <a:cxn ang="0">
                <a:pos x="418" y="616"/>
              </a:cxn>
              <a:cxn ang="0">
                <a:pos x="428" y="642"/>
              </a:cxn>
              <a:cxn ang="0">
                <a:pos x="437" y="642"/>
              </a:cxn>
              <a:cxn ang="0">
                <a:pos x="475" y="644"/>
              </a:cxn>
              <a:cxn ang="0">
                <a:pos x="487" y="635"/>
              </a:cxn>
              <a:cxn ang="0">
                <a:pos x="530" y="642"/>
              </a:cxn>
              <a:cxn ang="0">
                <a:pos x="560" y="644"/>
              </a:cxn>
              <a:cxn ang="0">
                <a:pos x="565" y="625"/>
              </a:cxn>
              <a:cxn ang="0">
                <a:pos x="577" y="625"/>
              </a:cxn>
              <a:cxn ang="0">
                <a:pos x="591" y="653"/>
              </a:cxn>
              <a:cxn ang="0">
                <a:pos x="589" y="715"/>
              </a:cxn>
              <a:cxn ang="0">
                <a:pos x="577" y="795"/>
              </a:cxn>
              <a:cxn ang="0">
                <a:pos x="567" y="874"/>
              </a:cxn>
              <a:cxn ang="0">
                <a:pos x="556" y="952"/>
              </a:cxn>
              <a:cxn ang="0">
                <a:pos x="501" y="966"/>
              </a:cxn>
              <a:cxn ang="0">
                <a:pos x="433" y="954"/>
              </a:cxn>
              <a:cxn ang="0">
                <a:pos x="362" y="945"/>
              </a:cxn>
              <a:cxn ang="0">
                <a:pos x="293" y="933"/>
              </a:cxn>
              <a:cxn ang="0">
                <a:pos x="172" y="912"/>
              </a:cxn>
              <a:cxn ang="0">
                <a:pos x="35" y="883"/>
              </a:cxn>
              <a:cxn ang="0">
                <a:pos x="16" y="793"/>
              </a:cxn>
              <a:cxn ang="0">
                <a:pos x="40" y="679"/>
              </a:cxn>
              <a:cxn ang="0">
                <a:pos x="59" y="623"/>
              </a:cxn>
              <a:cxn ang="0">
                <a:pos x="66" y="604"/>
              </a:cxn>
              <a:cxn ang="0">
                <a:pos x="45" y="580"/>
              </a:cxn>
              <a:cxn ang="0">
                <a:pos x="90" y="516"/>
              </a:cxn>
              <a:cxn ang="0">
                <a:pos x="142" y="431"/>
              </a:cxn>
              <a:cxn ang="0">
                <a:pos x="116" y="384"/>
              </a:cxn>
              <a:cxn ang="0">
                <a:pos x="118" y="358"/>
              </a:cxn>
              <a:cxn ang="0">
                <a:pos x="116" y="322"/>
              </a:cxn>
              <a:cxn ang="0">
                <a:pos x="130" y="260"/>
              </a:cxn>
              <a:cxn ang="0">
                <a:pos x="146" y="180"/>
              </a:cxn>
              <a:cxn ang="0">
                <a:pos x="163" y="102"/>
              </a:cxn>
              <a:cxn ang="0">
                <a:pos x="182" y="21"/>
              </a:cxn>
              <a:cxn ang="0">
                <a:pos x="267" y="19"/>
              </a:cxn>
              <a:cxn ang="0">
                <a:pos x="241" y="142"/>
              </a:cxn>
              <a:cxn ang="0">
                <a:pos x="258" y="185"/>
              </a:cxn>
              <a:cxn ang="0">
                <a:pos x="258" y="211"/>
              </a:cxn>
              <a:cxn ang="0">
                <a:pos x="253" y="218"/>
              </a:cxn>
              <a:cxn ang="0">
                <a:pos x="279" y="246"/>
              </a:cxn>
              <a:cxn ang="0">
                <a:pos x="307" y="296"/>
              </a:cxn>
              <a:cxn ang="0">
                <a:pos x="317" y="322"/>
              </a:cxn>
            </a:cxnLst>
            <a:rect l="0" t="0" r="r" b="b"/>
            <a:pathLst>
              <a:path w="596" h="973">
                <a:moveTo>
                  <a:pt x="317" y="322"/>
                </a:moveTo>
                <a:lnTo>
                  <a:pt x="319" y="322"/>
                </a:lnTo>
                <a:lnTo>
                  <a:pt x="324" y="322"/>
                </a:lnTo>
                <a:lnTo>
                  <a:pt x="326" y="322"/>
                </a:lnTo>
                <a:lnTo>
                  <a:pt x="329" y="327"/>
                </a:lnTo>
                <a:lnTo>
                  <a:pt x="326" y="331"/>
                </a:lnTo>
                <a:lnTo>
                  <a:pt x="329" y="334"/>
                </a:lnTo>
                <a:lnTo>
                  <a:pt x="331" y="336"/>
                </a:lnTo>
                <a:lnTo>
                  <a:pt x="336" y="336"/>
                </a:lnTo>
                <a:lnTo>
                  <a:pt x="348" y="336"/>
                </a:lnTo>
                <a:lnTo>
                  <a:pt x="350" y="336"/>
                </a:lnTo>
                <a:lnTo>
                  <a:pt x="352" y="339"/>
                </a:lnTo>
                <a:lnTo>
                  <a:pt x="352" y="341"/>
                </a:lnTo>
                <a:lnTo>
                  <a:pt x="350" y="346"/>
                </a:lnTo>
                <a:lnTo>
                  <a:pt x="348" y="353"/>
                </a:lnTo>
                <a:lnTo>
                  <a:pt x="343" y="358"/>
                </a:lnTo>
                <a:lnTo>
                  <a:pt x="343" y="365"/>
                </a:lnTo>
                <a:lnTo>
                  <a:pt x="338" y="376"/>
                </a:lnTo>
                <a:lnTo>
                  <a:pt x="333" y="386"/>
                </a:lnTo>
                <a:lnTo>
                  <a:pt x="331" y="395"/>
                </a:lnTo>
                <a:lnTo>
                  <a:pt x="326" y="398"/>
                </a:lnTo>
                <a:lnTo>
                  <a:pt x="329" y="405"/>
                </a:lnTo>
                <a:lnTo>
                  <a:pt x="324" y="414"/>
                </a:lnTo>
                <a:lnTo>
                  <a:pt x="326" y="417"/>
                </a:lnTo>
                <a:lnTo>
                  <a:pt x="329" y="421"/>
                </a:lnTo>
                <a:lnTo>
                  <a:pt x="329" y="433"/>
                </a:lnTo>
                <a:lnTo>
                  <a:pt x="329" y="436"/>
                </a:lnTo>
                <a:lnTo>
                  <a:pt x="319" y="438"/>
                </a:lnTo>
                <a:lnTo>
                  <a:pt x="317" y="440"/>
                </a:lnTo>
                <a:lnTo>
                  <a:pt x="314" y="445"/>
                </a:lnTo>
                <a:lnTo>
                  <a:pt x="314" y="459"/>
                </a:lnTo>
                <a:lnTo>
                  <a:pt x="312" y="464"/>
                </a:lnTo>
                <a:lnTo>
                  <a:pt x="310" y="469"/>
                </a:lnTo>
                <a:lnTo>
                  <a:pt x="310" y="471"/>
                </a:lnTo>
                <a:lnTo>
                  <a:pt x="317" y="476"/>
                </a:lnTo>
                <a:lnTo>
                  <a:pt x="324" y="485"/>
                </a:lnTo>
                <a:lnTo>
                  <a:pt x="326" y="485"/>
                </a:lnTo>
                <a:lnTo>
                  <a:pt x="329" y="485"/>
                </a:lnTo>
                <a:lnTo>
                  <a:pt x="333" y="485"/>
                </a:lnTo>
                <a:lnTo>
                  <a:pt x="338" y="481"/>
                </a:lnTo>
                <a:lnTo>
                  <a:pt x="345" y="478"/>
                </a:lnTo>
                <a:lnTo>
                  <a:pt x="357" y="469"/>
                </a:lnTo>
                <a:lnTo>
                  <a:pt x="359" y="466"/>
                </a:lnTo>
                <a:lnTo>
                  <a:pt x="359" y="464"/>
                </a:lnTo>
                <a:lnTo>
                  <a:pt x="362" y="466"/>
                </a:lnTo>
                <a:lnTo>
                  <a:pt x="364" y="466"/>
                </a:lnTo>
                <a:lnTo>
                  <a:pt x="369" y="474"/>
                </a:lnTo>
                <a:lnTo>
                  <a:pt x="374" y="478"/>
                </a:lnTo>
                <a:lnTo>
                  <a:pt x="374" y="481"/>
                </a:lnTo>
                <a:lnTo>
                  <a:pt x="374" y="481"/>
                </a:lnTo>
                <a:lnTo>
                  <a:pt x="374" y="488"/>
                </a:lnTo>
                <a:lnTo>
                  <a:pt x="376" y="492"/>
                </a:lnTo>
                <a:lnTo>
                  <a:pt x="374" y="500"/>
                </a:lnTo>
                <a:lnTo>
                  <a:pt x="376" y="509"/>
                </a:lnTo>
                <a:lnTo>
                  <a:pt x="376" y="519"/>
                </a:lnTo>
                <a:lnTo>
                  <a:pt x="383" y="533"/>
                </a:lnTo>
                <a:lnTo>
                  <a:pt x="385" y="542"/>
                </a:lnTo>
                <a:lnTo>
                  <a:pt x="390" y="547"/>
                </a:lnTo>
                <a:lnTo>
                  <a:pt x="392" y="552"/>
                </a:lnTo>
                <a:lnTo>
                  <a:pt x="392" y="556"/>
                </a:lnTo>
                <a:lnTo>
                  <a:pt x="392" y="561"/>
                </a:lnTo>
                <a:lnTo>
                  <a:pt x="388" y="568"/>
                </a:lnTo>
                <a:lnTo>
                  <a:pt x="390" y="573"/>
                </a:lnTo>
                <a:lnTo>
                  <a:pt x="390" y="578"/>
                </a:lnTo>
                <a:lnTo>
                  <a:pt x="397" y="587"/>
                </a:lnTo>
                <a:lnTo>
                  <a:pt x="400" y="587"/>
                </a:lnTo>
                <a:lnTo>
                  <a:pt x="407" y="587"/>
                </a:lnTo>
                <a:lnTo>
                  <a:pt x="411" y="590"/>
                </a:lnTo>
                <a:lnTo>
                  <a:pt x="414" y="594"/>
                </a:lnTo>
                <a:lnTo>
                  <a:pt x="418" y="601"/>
                </a:lnTo>
                <a:lnTo>
                  <a:pt x="418" y="608"/>
                </a:lnTo>
                <a:lnTo>
                  <a:pt x="418" y="616"/>
                </a:lnTo>
                <a:lnTo>
                  <a:pt x="421" y="625"/>
                </a:lnTo>
                <a:lnTo>
                  <a:pt x="421" y="632"/>
                </a:lnTo>
                <a:lnTo>
                  <a:pt x="423" y="637"/>
                </a:lnTo>
                <a:lnTo>
                  <a:pt x="428" y="642"/>
                </a:lnTo>
                <a:lnTo>
                  <a:pt x="433" y="646"/>
                </a:lnTo>
                <a:lnTo>
                  <a:pt x="435" y="646"/>
                </a:lnTo>
                <a:lnTo>
                  <a:pt x="437" y="644"/>
                </a:lnTo>
                <a:lnTo>
                  <a:pt x="437" y="642"/>
                </a:lnTo>
                <a:lnTo>
                  <a:pt x="440" y="637"/>
                </a:lnTo>
                <a:lnTo>
                  <a:pt x="447" y="635"/>
                </a:lnTo>
                <a:lnTo>
                  <a:pt x="454" y="635"/>
                </a:lnTo>
                <a:lnTo>
                  <a:pt x="475" y="644"/>
                </a:lnTo>
                <a:lnTo>
                  <a:pt x="478" y="644"/>
                </a:lnTo>
                <a:lnTo>
                  <a:pt x="478" y="642"/>
                </a:lnTo>
                <a:lnTo>
                  <a:pt x="482" y="635"/>
                </a:lnTo>
                <a:lnTo>
                  <a:pt x="487" y="635"/>
                </a:lnTo>
                <a:lnTo>
                  <a:pt x="492" y="635"/>
                </a:lnTo>
                <a:lnTo>
                  <a:pt x="506" y="637"/>
                </a:lnTo>
                <a:lnTo>
                  <a:pt x="523" y="639"/>
                </a:lnTo>
                <a:lnTo>
                  <a:pt x="530" y="642"/>
                </a:lnTo>
                <a:lnTo>
                  <a:pt x="544" y="642"/>
                </a:lnTo>
                <a:lnTo>
                  <a:pt x="556" y="644"/>
                </a:lnTo>
                <a:lnTo>
                  <a:pt x="558" y="644"/>
                </a:lnTo>
                <a:lnTo>
                  <a:pt x="560" y="644"/>
                </a:lnTo>
                <a:lnTo>
                  <a:pt x="558" y="639"/>
                </a:lnTo>
                <a:lnTo>
                  <a:pt x="558" y="635"/>
                </a:lnTo>
                <a:lnTo>
                  <a:pt x="563" y="630"/>
                </a:lnTo>
                <a:lnTo>
                  <a:pt x="565" y="625"/>
                </a:lnTo>
                <a:lnTo>
                  <a:pt x="567" y="623"/>
                </a:lnTo>
                <a:lnTo>
                  <a:pt x="572" y="620"/>
                </a:lnTo>
                <a:lnTo>
                  <a:pt x="575" y="623"/>
                </a:lnTo>
                <a:lnTo>
                  <a:pt x="577" y="625"/>
                </a:lnTo>
                <a:lnTo>
                  <a:pt x="579" y="630"/>
                </a:lnTo>
                <a:lnTo>
                  <a:pt x="584" y="644"/>
                </a:lnTo>
                <a:lnTo>
                  <a:pt x="586" y="649"/>
                </a:lnTo>
                <a:lnTo>
                  <a:pt x="591" y="653"/>
                </a:lnTo>
                <a:lnTo>
                  <a:pt x="596" y="656"/>
                </a:lnTo>
                <a:lnTo>
                  <a:pt x="594" y="677"/>
                </a:lnTo>
                <a:lnTo>
                  <a:pt x="591" y="696"/>
                </a:lnTo>
                <a:lnTo>
                  <a:pt x="589" y="715"/>
                </a:lnTo>
                <a:lnTo>
                  <a:pt x="586" y="736"/>
                </a:lnTo>
                <a:lnTo>
                  <a:pt x="582" y="755"/>
                </a:lnTo>
                <a:lnTo>
                  <a:pt x="579" y="774"/>
                </a:lnTo>
                <a:lnTo>
                  <a:pt x="577" y="795"/>
                </a:lnTo>
                <a:lnTo>
                  <a:pt x="575" y="814"/>
                </a:lnTo>
                <a:lnTo>
                  <a:pt x="572" y="833"/>
                </a:lnTo>
                <a:lnTo>
                  <a:pt x="570" y="855"/>
                </a:lnTo>
                <a:lnTo>
                  <a:pt x="567" y="874"/>
                </a:lnTo>
                <a:lnTo>
                  <a:pt x="565" y="893"/>
                </a:lnTo>
                <a:lnTo>
                  <a:pt x="563" y="914"/>
                </a:lnTo>
                <a:lnTo>
                  <a:pt x="558" y="933"/>
                </a:lnTo>
                <a:lnTo>
                  <a:pt x="556" y="952"/>
                </a:lnTo>
                <a:lnTo>
                  <a:pt x="553" y="973"/>
                </a:lnTo>
                <a:lnTo>
                  <a:pt x="537" y="971"/>
                </a:lnTo>
                <a:lnTo>
                  <a:pt x="518" y="968"/>
                </a:lnTo>
                <a:lnTo>
                  <a:pt x="501" y="966"/>
                </a:lnTo>
                <a:lnTo>
                  <a:pt x="485" y="964"/>
                </a:lnTo>
                <a:lnTo>
                  <a:pt x="466" y="959"/>
                </a:lnTo>
                <a:lnTo>
                  <a:pt x="449" y="956"/>
                </a:lnTo>
                <a:lnTo>
                  <a:pt x="433" y="954"/>
                </a:lnTo>
                <a:lnTo>
                  <a:pt x="414" y="952"/>
                </a:lnTo>
                <a:lnTo>
                  <a:pt x="397" y="949"/>
                </a:lnTo>
                <a:lnTo>
                  <a:pt x="378" y="947"/>
                </a:lnTo>
                <a:lnTo>
                  <a:pt x="362" y="945"/>
                </a:lnTo>
                <a:lnTo>
                  <a:pt x="345" y="940"/>
                </a:lnTo>
                <a:lnTo>
                  <a:pt x="326" y="938"/>
                </a:lnTo>
                <a:lnTo>
                  <a:pt x="310" y="935"/>
                </a:lnTo>
                <a:lnTo>
                  <a:pt x="293" y="933"/>
                </a:lnTo>
                <a:lnTo>
                  <a:pt x="274" y="928"/>
                </a:lnTo>
                <a:lnTo>
                  <a:pt x="241" y="923"/>
                </a:lnTo>
                <a:lnTo>
                  <a:pt x="206" y="916"/>
                </a:lnTo>
                <a:lnTo>
                  <a:pt x="172" y="912"/>
                </a:lnTo>
                <a:lnTo>
                  <a:pt x="137" y="904"/>
                </a:lnTo>
                <a:lnTo>
                  <a:pt x="104" y="897"/>
                </a:lnTo>
                <a:lnTo>
                  <a:pt x="68" y="890"/>
                </a:lnTo>
                <a:lnTo>
                  <a:pt x="35" y="883"/>
                </a:lnTo>
                <a:lnTo>
                  <a:pt x="0" y="876"/>
                </a:lnTo>
                <a:lnTo>
                  <a:pt x="7" y="848"/>
                </a:lnTo>
                <a:lnTo>
                  <a:pt x="12" y="819"/>
                </a:lnTo>
                <a:lnTo>
                  <a:pt x="16" y="793"/>
                </a:lnTo>
                <a:lnTo>
                  <a:pt x="23" y="765"/>
                </a:lnTo>
                <a:lnTo>
                  <a:pt x="28" y="736"/>
                </a:lnTo>
                <a:lnTo>
                  <a:pt x="35" y="708"/>
                </a:lnTo>
                <a:lnTo>
                  <a:pt x="40" y="679"/>
                </a:lnTo>
                <a:lnTo>
                  <a:pt x="47" y="649"/>
                </a:lnTo>
                <a:lnTo>
                  <a:pt x="47" y="649"/>
                </a:lnTo>
                <a:lnTo>
                  <a:pt x="57" y="632"/>
                </a:lnTo>
                <a:lnTo>
                  <a:pt x="59" y="623"/>
                </a:lnTo>
                <a:lnTo>
                  <a:pt x="59" y="618"/>
                </a:lnTo>
                <a:lnTo>
                  <a:pt x="61" y="611"/>
                </a:lnTo>
                <a:lnTo>
                  <a:pt x="66" y="608"/>
                </a:lnTo>
                <a:lnTo>
                  <a:pt x="66" y="604"/>
                </a:lnTo>
                <a:lnTo>
                  <a:pt x="64" y="597"/>
                </a:lnTo>
                <a:lnTo>
                  <a:pt x="59" y="592"/>
                </a:lnTo>
                <a:lnTo>
                  <a:pt x="50" y="587"/>
                </a:lnTo>
                <a:lnTo>
                  <a:pt x="45" y="580"/>
                </a:lnTo>
                <a:lnTo>
                  <a:pt x="47" y="568"/>
                </a:lnTo>
                <a:lnTo>
                  <a:pt x="59" y="552"/>
                </a:lnTo>
                <a:lnTo>
                  <a:pt x="78" y="530"/>
                </a:lnTo>
                <a:lnTo>
                  <a:pt x="90" y="516"/>
                </a:lnTo>
                <a:lnTo>
                  <a:pt x="94" y="507"/>
                </a:lnTo>
                <a:lnTo>
                  <a:pt x="106" y="485"/>
                </a:lnTo>
                <a:lnTo>
                  <a:pt x="132" y="452"/>
                </a:lnTo>
                <a:lnTo>
                  <a:pt x="142" y="431"/>
                </a:lnTo>
                <a:lnTo>
                  <a:pt x="139" y="419"/>
                </a:lnTo>
                <a:lnTo>
                  <a:pt x="135" y="407"/>
                </a:lnTo>
                <a:lnTo>
                  <a:pt x="123" y="395"/>
                </a:lnTo>
                <a:lnTo>
                  <a:pt x="116" y="384"/>
                </a:lnTo>
                <a:lnTo>
                  <a:pt x="116" y="376"/>
                </a:lnTo>
                <a:lnTo>
                  <a:pt x="113" y="369"/>
                </a:lnTo>
                <a:lnTo>
                  <a:pt x="113" y="360"/>
                </a:lnTo>
                <a:lnTo>
                  <a:pt x="118" y="358"/>
                </a:lnTo>
                <a:lnTo>
                  <a:pt x="118" y="348"/>
                </a:lnTo>
                <a:lnTo>
                  <a:pt x="116" y="334"/>
                </a:lnTo>
                <a:lnTo>
                  <a:pt x="113" y="324"/>
                </a:lnTo>
                <a:lnTo>
                  <a:pt x="116" y="322"/>
                </a:lnTo>
                <a:lnTo>
                  <a:pt x="116" y="322"/>
                </a:lnTo>
                <a:lnTo>
                  <a:pt x="120" y="301"/>
                </a:lnTo>
                <a:lnTo>
                  <a:pt x="125" y="282"/>
                </a:lnTo>
                <a:lnTo>
                  <a:pt x="130" y="260"/>
                </a:lnTo>
                <a:lnTo>
                  <a:pt x="132" y="242"/>
                </a:lnTo>
                <a:lnTo>
                  <a:pt x="137" y="220"/>
                </a:lnTo>
                <a:lnTo>
                  <a:pt x="142" y="201"/>
                </a:lnTo>
                <a:lnTo>
                  <a:pt x="146" y="180"/>
                </a:lnTo>
                <a:lnTo>
                  <a:pt x="151" y="161"/>
                </a:lnTo>
                <a:lnTo>
                  <a:pt x="156" y="140"/>
                </a:lnTo>
                <a:lnTo>
                  <a:pt x="158" y="121"/>
                </a:lnTo>
                <a:lnTo>
                  <a:pt x="163" y="102"/>
                </a:lnTo>
                <a:lnTo>
                  <a:pt x="168" y="81"/>
                </a:lnTo>
                <a:lnTo>
                  <a:pt x="172" y="62"/>
                </a:lnTo>
                <a:lnTo>
                  <a:pt x="177" y="40"/>
                </a:lnTo>
                <a:lnTo>
                  <a:pt x="182" y="21"/>
                </a:lnTo>
                <a:lnTo>
                  <a:pt x="187" y="0"/>
                </a:lnTo>
                <a:lnTo>
                  <a:pt x="213" y="7"/>
                </a:lnTo>
                <a:lnTo>
                  <a:pt x="246" y="14"/>
                </a:lnTo>
                <a:lnTo>
                  <a:pt x="267" y="19"/>
                </a:lnTo>
                <a:lnTo>
                  <a:pt x="260" y="50"/>
                </a:lnTo>
                <a:lnTo>
                  <a:pt x="253" y="81"/>
                </a:lnTo>
                <a:lnTo>
                  <a:pt x="246" y="111"/>
                </a:lnTo>
                <a:lnTo>
                  <a:pt x="241" y="142"/>
                </a:lnTo>
                <a:lnTo>
                  <a:pt x="246" y="156"/>
                </a:lnTo>
                <a:lnTo>
                  <a:pt x="251" y="166"/>
                </a:lnTo>
                <a:lnTo>
                  <a:pt x="253" y="175"/>
                </a:lnTo>
                <a:lnTo>
                  <a:pt x="258" y="185"/>
                </a:lnTo>
                <a:lnTo>
                  <a:pt x="260" y="187"/>
                </a:lnTo>
                <a:lnTo>
                  <a:pt x="260" y="197"/>
                </a:lnTo>
                <a:lnTo>
                  <a:pt x="258" y="204"/>
                </a:lnTo>
                <a:lnTo>
                  <a:pt x="258" y="211"/>
                </a:lnTo>
                <a:lnTo>
                  <a:pt x="258" y="215"/>
                </a:lnTo>
                <a:lnTo>
                  <a:pt x="255" y="215"/>
                </a:lnTo>
                <a:lnTo>
                  <a:pt x="253" y="215"/>
                </a:lnTo>
                <a:lnTo>
                  <a:pt x="253" y="218"/>
                </a:lnTo>
                <a:lnTo>
                  <a:pt x="255" y="218"/>
                </a:lnTo>
                <a:lnTo>
                  <a:pt x="262" y="227"/>
                </a:lnTo>
                <a:lnTo>
                  <a:pt x="269" y="237"/>
                </a:lnTo>
                <a:lnTo>
                  <a:pt x="279" y="246"/>
                </a:lnTo>
                <a:lnTo>
                  <a:pt x="284" y="251"/>
                </a:lnTo>
                <a:lnTo>
                  <a:pt x="293" y="272"/>
                </a:lnTo>
                <a:lnTo>
                  <a:pt x="300" y="287"/>
                </a:lnTo>
                <a:lnTo>
                  <a:pt x="307" y="296"/>
                </a:lnTo>
                <a:lnTo>
                  <a:pt x="310" y="305"/>
                </a:lnTo>
                <a:lnTo>
                  <a:pt x="317" y="317"/>
                </a:lnTo>
                <a:lnTo>
                  <a:pt x="317" y="322"/>
                </a:lnTo>
                <a:lnTo>
                  <a:pt x="317" y="322"/>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39" name="Freeform 15">
            <a:extLst>
              <a:ext uri="{FF2B5EF4-FFF2-40B4-BE49-F238E27FC236}">
                <a16:creationId xmlns:a16="http://schemas.microsoft.com/office/drawing/2014/main" id="{1412FA53-29F5-A80F-2201-6D65F59541B1}"/>
              </a:ext>
            </a:extLst>
          </p:cNvPr>
          <p:cNvSpPr>
            <a:spLocks/>
          </p:cNvSpPr>
          <p:nvPr/>
        </p:nvSpPr>
        <p:spPr bwMode="auto">
          <a:xfrm>
            <a:off x="5438775" y="2640013"/>
            <a:ext cx="650875" cy="1131887"/>
          </a:xfrm>
          <a:custGeom>
            <a:avLst/>
            <a:gdLst/>
            <a:ahLst/>
            <a:cxnLst>
              <a:cxn ang="0">
                <a:pos x="393" y="426"/>
              </a:cxn>
              <a:cxn ang="0">
                <a:pos x="393" y="409"/>
              </a:cxn>
              <a:cxn ang="0">
                <a:pos x="398" y="391"/>
              </a:cxn>
              <a:cxn ang="0">
                <a:pos x="386" y="315"/>
              </a:cxn>
              <a:cxn ang="0">
                <a:pos x="372" y="201"/>
              </a:cxn>
              <a:cxn ang="0">
                <a:pos x="355" y="92"/>
              </a:cxn>
              <a:cxn ang="0">
                <a:pos x="339" y="59"/>
              </a:cxn>
              <a:cxn ang="0">
                <a:pos x="324" y="43"/>
              </a:cxn>
              <a:cxn ang="0">
                <a:pos x="313" y="0"/>
              </a:cxn>
              <a:cxn ang="0">
                <a:pos x="218" y="12"/>
              </a:cxn>
              <a:cxn ang="0">
                <a:pos x="93" y="28"/>
              </a:cxn>
              <a:cxn ang="0">
                <a:pos x="67" y="47"/>
              </a:cxn>
              <a:cxn ang="0">
                <a:pos x="83" y="66"/>
              </a:cxn>
              <a:cxn ang="0">
                <a:pos x="105" y="85"/>
              </a:cxn>
              <a:cxn ang="0">
                <a:pos x="100" y="116"/>
              </a:cxn>
              <a:cxn ang="0">
                <a:pos x="90" y="142"/>
              </a:cxn>
              <a:cxn ang="0">
                <a:pos x="55" y="168"/>
              </a:cxn>
              <a:cxn ang="0">
                <a:pos x="26" y="194"/>
              </a:cxn>
              <a:cxn ang="0">
                <a:pos x="41" y="218"/>
              </a:cxn>
              <a:cxn ang="0">
                <a:pos x="31" y="260"/>
              </a:cxn>
              <a:cxn ang="0">
                <a:pos x="8" y="291"/>
              </a:cxn>
              <a:cxn ang="0">
                <a:pos x="3" y="310"/>
              </a:cxn>
              <a:cxn ang="0">
                <a:pos x="8" y="367"/>
              </a:cxn>
              <a:cxn ang="0">
                <a:pos x="36" y="407"/>
              </a:cxn>
              <a:cxn ang="0">
                <a:pos x="97" y="478"/>
              </a:cxn>
              <a:cxn ang="0">
                <a:pos x="128" y="483"/>
              </a:cxn>
              <a:cxn ang="0">
                <a:pos x="152" y="490"/>
              </a:cxn>
              <a:cxn ang="0">
                <a:pos x="152" y="499"/>
              </a:cxn>
              <a:cxn ang="0">
                <a:pos x="138" y="568"/>
              </a:cxn>
              <a:cxn ang="0">
                <a:pos x="171" y="597"/>
              </a:cxn>
              <a:cxn ang="0">
                <a:pos x="218" y="625"/>
              </a:cxn>
              <a:cxn ang="0">
                <a:pos x="235" y="653"/>
              </a:cxn>
              <a:cxn ang="0">
                <a:pos x="237" y="679"/>
              </a:cxn>
              <a:cxn ang="0">
                <a:pos x="256" y="710"/>
              </a:cxn>
              <a:cxn ang="0">
                <a:pos x="263" y="710"/>
              </a:cxn>
              <a:cxn ang="0">
                <a:pos x="261" y="705"/>
              </a:cxn>
              <a:cxn ang="0">
                <a:pos x="268" y="705"/>
              </a:cxn>
              <a:cxn ang="0">
                <a:pos x="277" y="698"/>
              </a:cxn>
              <a:cxn ang="0">
                <a:pos x="329" y="691"/>
              </a:cxn>
              <a:cxn ang="0">
                <a:pos x="343" y="679"/>
              </a:cxn>
              <a:cxn ang="0">
                <a:pos x="336" y="658"/>
              </a:cxn>
              <a:cxn ang="0">
                <a:pos x="372" y="630"/>
              </a:cxn>
              <a:cxn ang="0">
                <a:pos x="372" y="599"/>
              </a:cxn>
              <a:cxn ang="0">
                <a:pos x="369" y="585"/>
              </a:cxn>
              <a:cxn ang="0">
                <a:pos x="372" y="568"/>
              </a:cxn>
              <a:cxn ang="0">
                <a:pos x="374" y="559"/>
              </a:cxn>
              <a:cxn ang="0">
                <a:pos x="377" y="552"/>
              </a:cxn>
              <a:cxn ang="0">
                <a:pos x="374" y="537"/>
              </a:cxn>
              <a:cxn ang="0">
                <a:pos x="384" y="530"/>
              </a:cxn>
              <a:cxn ang="0">
                <a:pos x="393" y="507"/>
              </a:cxn>
              <a:cxn ang="0">
                <a:pos x="405" y="478"/>
              </a:cxn>
              <a:cxn ang="0">
                <a:pos x="405" y="447"/>
              </a:cxn>
            </a:cxnLst>
            <a:rect l="0" t="0" r="r" b="b"/>
            <a:pathLst>
              <a:path w="410" h="713">
                <a:moveTo>
                  <a:pt x="405" y="447"/>
                </a:moveTo>
                <a:lnTo>
                  <a:pt x="400" y="436"/>
                </a:lnTo>
                <a:lnTo>
                  <a:pt x="393" y="426"/>
                </a:lnTo>
                <a:lnTo>
                  <a:pt x="391" y="417"/>
                </a:lnTo>
                <a:lnTo>
                  <a:pt x="393" y="414"/>
                </a:lnTo>
                <a:lnTo>
                  <a:pt x="393" y="409"/>
                </a:lnTo>
                <a:lnTo>
                  <a:pt x="391" y="402"/>
                </a:lnTo>
                <a:lnTo>
                  <a:pt x="393" y="395"/>
                </a:lnTo>
                <a:lnTo>
                  <a:pt x="398" y="391"/>
                </a:lnTo>
                <a:lnTo>
                  <a:pt x="398" y="388"/>
                </a:lnTo>
                <a:lnTo>
                  <a:pt x="393" y="353"/>
                </a:lnTo>
                <a:lnTo>
                  <a:pt x="386" y="315"/>
                </a:lnTo>
                <a:lnTo>
                  <a:pt x="381" y="277"/>
                </a:lnTo>
                <a:lnTo>
                  <a:pt x="377" y="239"/>
                </a:lnTo>
                <a:lnTo>
                  <a:pt x="372" y="201"/>
                </a:lnTo>
                <a:lnTo>
                  <a:pt x="365" y="163"/>
                </a:lnTo>
                <a:lnTo>
                  <a:pt x="360" y="125"/>
                </a:lnTo>
                <a:lnTo>
                  <a:pt x="355" y="92"/>
                </a:lnTo>
                <a:lnTo>
                  <a:pt x="350" y="88"/>
                </a:lnTo>
                <a:lnTo>
                  <a:pt x="346" y="78"/>
                </a:lnTo>
                <a:lnTo>
                  <a:pt x="339" y="59"/>
                </a:lnTo>
                <a:lnTo>
                  <a:pt x="332" y="50"/>
                </a:lnTo>
                <a:lnTo>
                  <a:pt x="329" y="47"/>
                </a:lnTo>
                <a:lnTo>
                  <a:pt x="324" y="43"/>
                </a:lnTo>
                <a:lnTo>
                  <a:pt x="320" y="35"/>
                </a:lnTo>
                <a:lnTo>
                  <a:pt x="317" y="19"/>
                </a:lnTo>
                <a:lnTo>
                  <a:pt x="313" y="0"/>
                </a:lnTo>
                <a:lnTo>
                  <a:pt x="301" y="2"/>
                </a:lnTo>
                <a:lnTo>
                  <a:pt x="261" y="7"/>
                </a:lnTo>
                <a:lnTo>
                  <a:pt x="218" y="12"/>
                </a:lnTo>
                <a:lnTo>
                  <a:pt x="175" y="19"/>
                </a:lnTo>
                <a:lnTo>
                  <a:pt x="135" y="24"/>
                </a:lnTo>
                <a:lnTo>
                  <a:pt x="93" y="28"/>
                </a:lnTo>
                <a:lnTo>
                  <a:pt x="50" y="33"/>
                </a:lnTo>
                <a:lnTo>
                  <a:pt x="57" y="40"/>
                </a:lnTo>
                <a:lnTo>
                  <a:pt x="67" y="47"/>
                </a:lnTo>
                <a:lnTo>
                  <a:pt x="74" y="54"/>
                </a:lnTo>
                <a:lnTo>
                  <a:pt x="76" y="61"/>
                </a:lnTo>
                <a:lnTo>
                  <a:pt x="83" y="66"/>
                </a:lnTo>
                <a:lnTo>
                  <a:pt x="95" y="73"/>
                </a:lnTo>
                <a:lnTo>
                  <a:pt x="102" y="80"/>
                </a:lnTo>
                <a:lnTo>
                  <a:pt x="105" y="85"/>
                </a:lnTo>
                <a:lnTo>
                  <a:pt x="105" y="95"/>
                </a:lnTo>
                <a:lnTo>
                  <a:pt x="105" y="106"/>
                </a:lnTo>
                <a:lnTo>
                  <a:pt x="100" y="116"/>
                </a:lnTo>
                <a:lnTo>
                  <a:pt x="95" y="123"/>
                </a:lnTo>
                <a:lnTo>
                  <a:pt x="93" y="130"/>
                </a:lnTo>
                <a:lnTo>
                  <a:pt x="90" y="142"/>
                </a:lnTo>
                <a:lnTo>
                  <a:pt x="83" y="151"/>
                </a:lnTo>
                <a:lnTo>
                  <a:pt x="71" y="161"/>
                </a:lnTo>
                <a:lnTo>
                  <a:pt x="55" y="168"/>
                </a:lnTo>
                <a:lnTo>
                  <a:pt x="38" y="173"/>
                </a:lnTo>
                <a:lnTo>
                  <a:pt x="29" y="182"/>
                </a:lnTo>
                <a:lnTo>
                  <a:pt x="26" y="194"/>
                </a:lnTo>
                <a:lnTo>
                  <a:pt x="29" y="204"/>
                </a:lnTo>
                <a:lnTo>
                  <a:pt x="36" y="208"/>
                </a:lnTo>
                <a:lnTo>
                  <a:pt x="41" y="218"/>
                </a:lnTo>
                <a:lnTo>
                  <a:pt x="43" y="225"/>
                </a:lnTo>
                <a:lnTo>
                  <a:pt x="38" y="239"/>
                </a:lnTo>
                <a:lnTo>
                  <a:pt x="31" y="260"/>
                </a:lnTo>
                <a:lnTo>
                  <a:pt x="22" y="275"/>
                </a:lnTo>
                <a:lnTo>
                  <a:pt x="10" y="282"/>
                </a:lnTo>
                <a:lnTo>
                  <a:pt x="8" y="291"/>
                </a:lnTo>
                <a:lnTo>
                  <a:pt x="10" y="303"/>
                </a:lnTo>
                <a:lnTo>
                  <a:pt x="8" y="308"/>
                </a:lnTo>
                <a:lnTo>
                  <a:pt x="3" y="310"/>
                </a:lnTo>
                <a:lnTo>
                  <a:pt x="0" y="331"/>
                </a:lnTo>
                <a:lnTo>
                  <a:pt x="0" y="348"/>
                </a:lnTo>
                <a:lnTo>
                  <a:pt x="8" y="367"/>
                </a:lnTo>
                <a:lnTo>
                  <a:pt x="12" y="381"/>
                </a:lnTo>
                <a:lnTo>
                  <a:pt x="17" y="391"/>
                </a:lnTo>
                <a:lnTo>
                  <a:pt x="36" y="407"/>
                </a:lnTo>
                <a:lnTo>
                  <a:pt x="67" y="431"/>
                </a:lnTo>
                <a:lnTo>
                  <a:pt x="88" y="454"/>
                </a:lnTo>
                <a:lnTo>
                  <a:pt x="97" y="478"/>
                </a:lnTo>
                <a:lnTo>
                  <a:pt x="107" y="488"/>
                </a:lnTo>
                <a:lnTo>
                  <a:pt x="116" y="483"/>
                </a:lnTo>
                <a:lnTo>
                  <a:pt x="128" y="483"/>
                </a:lnTo>
                <a:lnTo>
                  <a:pt x="142" y="485"/>
                </a:lnTo>
                <a:lnTo>
                  <a:pt x="149" y="490"/>
                </a:lnTo>
                <a:lnTo>
                  <a:pt x="152" y="490"/>
                </a:lnTo>
                <a:lnTo>
                  <a:pt x="152" y="492"/>
                </a:lnTo>
                <a:lnTo>
                  <a:pt x="152" y="495"/>
                </a:lnTo>
                <a:lnTo>
                  <a:pt x="152" y="499"/>
                </a:lnTo>
                <a:lnTo>
                  <a:pt x="140" y="542"/>
                </a:lnTo>
                <a:lnTo>
                  <a:pt x="135" y="561"/>
                </a:lnTo>
                <a:lnTo>
                  <a:pt x="138" y="568"/>
                </a:lnTo>
                <a:lnTo>
                  <a:pt x="145" y="578"/>
                </a:lnTo>
                <a:lnTo>
                  <a:pt x="159" y="589"/>
                </a:lnTo>
                <a:lnTo>
                  <a:pt x="171" y="597"/>
                </a:lnTo>
                <a:lnTo>
                  <a:pt x="180" y="601"/>
                </a:lnTo>
                <a:lnTo>
                  <a:pt x="197" y="608"/>
                </a:lnTo>
                <a:lnTo>
                  <a:pt x="218" y="625"/>
                </a:lnTo>
                <a:lnTo>
                  <a:pt x="230" y="634"/>
                </a:lnTo>
                <a:lnTo>
                  <a:pt x="230" y="644"/>
                </a:lnTo>
                <a:lnTo>
                  <a:pt x="235" y="653"/>
                </a:lnTo>
                <a:lnTo>
                  <a:pt x="239" y="660"/>
                </a:lnTo>
                <a:lnTo>
                  <a:pt x="239" y="670"/>
                </a:lnTo>
                <a:lnTo>
                  <a:pt x="237" y="679"/>
                </a:lnTo>
                <a:lnTo>
                  <a:pt x="239" y="689"/>
                </a:lnTo>
                <a:lnTo>
                  <a:pt x="249" y="703"/>
                </a:lnTo>
                <a:lnTo>
                  <a:pt x="256" y="710"/>
                </a:lnTo>
                <a:lnTo>
                  <a:pt x="261" y="713"/>
                </a:lnTo>
                <a:lnTo>
                  <a:pt x="263" y="713"/>
                </a:lnTo>
                <a:lnTo>
                  <a:pt x="263" y="710"/>
                </a:lnTo>
                <a:lnTo>
                  <a:pt x="261" y="710"/>
                </a:lnTo>
                <a:lnTo>
                  <a:pt x="261" y="708"/>
                </a:lnTo>
                <a:lnTo>
                  <a:pt x="261" y="705"/>
                </a:lnTo>
                <a:lnTo>
                  <a:pt x="263" y="703"/>
                </a:lnTo>
                <a:lnTo>
                  <a:pt x="263" y="703"/>
                </a:lnTo>
                <a:lnTo>
                  <a:pt x="268" y="705"/>
                </a:lnTo>
                <a:lnTo>
                  <a:pt x="277" y="713"/>
                </a:lnTo>
                <a:lnTo>
                  <a:pt x="275" y="708"/>
                </a:lnTo>
                <a:lnTo>
                  <a:pt x="277" y="698"/>
                </a:lnTo>
                <a:lnTo>
                  <a:pt x="284" y="689"/>
                </a:lnTo>
                <a:lnTo>
                  <a:pt x="301" y="684"/>
                </a:lnTo>
                <a:lnTo>
                  <a:pt x="329" y="691"/>
                </a:lnTo>
                <a:lnTo>
                  <a:pt x="343" y="691"/>
                </a:lnTo>
                <a:lnTo>
                  <a:pt x="346" y="686"/>
                </a:lnTo>
                <a:lnTo>
                  <a:pt x="343" y="679"/>
                </a:lnTo>
                <a:lnTo>
                  <a:pt x="339" y="670"/>
                </a:lnTo>
                <a:lnTo>
                  <a:pt x="336" y="663"/>
                </a:lnTo>
                <a:lnTo>
                  <a:pt x="336" y="658"/>
                </a:lnTo>
                <a:lnTo>
                  <a:pt x="346" y="651"/>
                </a:lnTo>
                <a:lnTo>
                  <a:pt x="365" y="642"/>
                </a:lnTo>
                <a:lnTo>
                  <a:pt x="372" y="630"/>
                </a:lnTo>
                <a:lnTo>
                  <a:pt x="367" y="620"/>
                </a:lnTo>
                <a:lnTo>
                  <a:pt x="367" y="611"/>
                </a:lnTo>
                <a:lnTo>
                  <a:pt x="372" y="599"/>
                </a:lnTo>
                <a:lnTo>
                  <a:pt x="374" y="597"/>
                </a:lnTo>
                <a:lnTo>
                  <a:pt x="369" y="587"/>
                </a:lnTo>
                <a:lnTo>
                  <a:pt x="369" y="585"/>
                </a:lnTo>
                <a:lnTo>
                  <a:pt x="372" y="585"/>
                </a:lnTo>
                <a:lnTo>
                  <a:pt x="372" y="578"/>
                </a:lnTo>
                <a:lnTo>
                  <a:pt x="372" y="568"/>
                </a:lnTo>
                <a:lnTo>
                  <a:pt x="372" y="563"/>
                </a:lnTo>
                <a:lnTo>
                  <a:pt x="374" y="561"/>
                </a:lnTo>
                <a:lnTo>
                  <a:pt x="374" y="559"/>
                </a:lnTo>
                <a:lnTo>
                  <a:pt x="374" y="559"/>
                </a:lnTo>
                <a:lnTo>
                  <a:pt x="374" y="556"/>
                </a:lnTo>
                <a:lnTo>
                  <a:pt x="377" y="552"/>
                </a:lnTo>
                <a:lnTo>
                  <a:pt x="377" y="547"/>
                </a:lnTo>
                <a:lnTo>
                  <a:pt x="374" y="542"/>
                </a:lnTo>
                <a:lnTo>
                  <a:pt x="374" y="537"/>
                </a:lnTo>
                <a:lnTo>
                  <a:pt x="374" y="535"/>
                </a:lnTo>
                <a:lnTo>
                  <a:pt x="379" y="530"/>
                </a:lnTo>
                <a:lnTo>
                  <a:pt x="384" y="530"/>
                </a:lnTo>
                <a:lnTo>
                  <a:pt x="386" y="525"/>
                </a:lnTo>
                <a:lnTo>
                  <a:pt x="391" y="514"/>
                </a:lnTo>
                <a:lnTo>
                  <a:pt x="393" y="507"/>
                </a:lnTo>
                <a:lnTo>
                  <a:pt x="398" y="504"/>
                </a:lnTo>
                <a:lnTo>
                  <a:pt x="403" y="497"/>
                </a:lnTo>
                <a:lnTo>
                  <a:pt x="405" y="478"/>
                </a:lnTo>
                <a:lnTo>
                  <a:pt x="410" y="469"/>
                </a:lnTo>
                <a:lnTo>
                  <a:pt x="410" y="462"/>
                </a:lnTo>
                <a:lnTo>
                  <a:pt x="405" y="447"/>
                </a:lnTo>
                <a:close/>
              </a:path>
            </a:pathLst>
          </a:custGeom>
          <a:solidFill>
            <a:srgbClr val="FFFF0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40" name="Freeform 16">
            <a:extLst>
              <a:ext uri="{FF2B5EF4-FFF2-40B4-BE49-F238E27FC236}">
                <a16:creationId xmlns:a16="http://schemas.microsoft.com/office/drawing/2014/main" id="{EBC0DC09-025B-6C4E-93DB-809F0911314D}"/>
              </a:ext>
            </a:extLst>
          </p:cNvPr>
          <p:cNvSpPr>
            <a:spLocks/>
          </p:cNvSpPr>
          <p:nvPr/>
        </p:nvSpPr>
        <p:spPr bwMode="auto">
          <a:xfrm>
            <a:off x="6002338" y="2711450"/>
            <a:ext cx="508000" cy="876300"/>
          </a:xfrm>
          <a:custGeom>
            <a:avLst/>
            <a:gdLst/>
            <a:ahLst/>
            <a:cxnLst>
              <a:cxn ang="0">
                <a:pos x="312" y="353"/>
              </a:cxn>
              <a:cxn ang="0">
                <a:pos x="310" y="338"/>
              </a:cxn>
              <a:cxn ang="0">
                <a:pos x="296" y="253"/>
              </a:cxn>
              <a:cxn ang="0">
                <a:pos x="277" y="130"/>
              </a:cxn>
              <a:cxn ang="0">
                <a:pos x="256" y="7"/>
              </a:cxn>
              <a:cxn ang="0">
                <a:pos x="197" y="9"/>
              </a:cxn>
              <a:cxn ang="0">
                <a:pos x="111" y="26"/>
              </a:cxn>
              <a:cxn ang="0">
                <a:pos x="43" y="47"/>
              </a:cxn>
              <a:cxn ang="0">
                <a:pos x="17" y="57"/>
              </a:cxn>
              <a:cxn ang="0">
                <a:pos x="7" y="52"/>
              </a:cxn>
              <a:cxn ang="0">
                <a:pos x="0" y="47"/>
              </a:cxn>
              <a:cxn ang="0">
                <a:pos x="17" y="156"/>
              </a:cxn>
              <a:cxn ang="0">
                <a:pos x="31" y="270"/>
              </a:cxn>
              <a:cxn ang="0">
                <a:pos x="43" y="346"/>
              </a:cxn>
              <a:cxn ang="0">
                <a:pos x="38" y="364"/>
              </a:cxn>
              <a:cxn ang="0">
                <a:pos x="38" y="381"/>
              </a:cxn>
              <a:cxn ang="0">
                <a:pos x="55" y="417"/>
              </a:cxn>
              <a:cxn ang="0">
                <a:pos x="48" y="452"/>
              </a:cxn>
              <a:cxn ang="0">
                <a:pos x="36" y="469"/>
              </a:cxn>
              <a:cxn ang="0">
                <a:pos x="24" y="485"/>
              </a:cxn>
              <a:cxn ang="0">
                <a:pos x="19" y="497"/>
              </a:cxn>
              <a:cxn ang="0">
                <a:pos x="19" y="511"/>
              </a:cxn>
              <a:cxn ang="0">
                <a:pos x="19" y="516"/>
              </a:cxn>
              <a:cxn ang="0">
                <a:pos x="17" y="533"/>
              </a:cxn>
              <a:cxn ang="0">
                <a:pos x="14" y="542"/>
              </a:cxn>
              <a:cxn ang="0">
                <a:pos x="26" y="552"/>
              </a:cxn>
              <a:cxn ang="0">
                <a:pos x="33" y="542"/>
              </a:cxn>
              <a:cxn ang="0">
                <a:pos x="33" y="535"/>
              </a:cxn>
              <a:cxn ang="0">
                <a:pos x="50" y="533"/>
              </a:cxn>
              <a:cxn ang="0">
                <a:pos x="59" y="542"/>
              </a:cxn>
              <a:cxn ang="0">
                <a:pos x="62" y="525"/>
              </a:cxn>
              <a:cxn ang="0">
                <a:pos x="66" y="528"/>
              </a:cxn>
              <a:cxn ang="0">
                <a:pos x="83" y="525"/>
              </a:cxn>
              <a:cxn ang="0">
                <a:pos x="114" y="535"/>
              </a:cxn>
              <a:cxn ang="0">
                <a:pos x="133" y="511"/>
              </a:cxn>
              <a:cxn ang="0">
                <a:pos x="161" y="518"/>
              </a:cxn>
              <a:cxn ang="0">
                <a:pos x="166" y="499"/>
              </a:cxn>
              <a:cxn ang="0">
                <a:pos x="173" y="490"/>
              </a:cxn>
              <a:cxn ang="0">
                <a:pos x="180" y="483"/>
              </a:cxn>
              <a:cxn ang="0">
                <a:pos x="180" y="478"/>
              </a:cxn>
              <a:cxn ang="0">
                <a:pos x="187" y="483"/>
              </a:cxn>
              <a:cxn ang="0">
                <a:pos x="208" y="497"/>
              </a:cxn>
              <a:cxn ang="0">
                <a:pos x="225" y="480"/>
              </a:cxn>
              <a:cxn ang="0">
                <a:pos x="241" y="452"/>
              </a:cxn>
              <a:cxn ang="0">
                <a:pos x="253" y="426"/>
              </a:cxn>
              <a:cxn ang="0">
                <a:pos x="258" y="398"/>
              </a:cxn>
              <a:cxn ang="0">
                <a:pos x="277" y="391"/>
              </a:cxn>
              <a:cxn ang="0">
                <a:pos x="286" y="393"/>
              </a:cxn>
              <a:cxn ang="0">
                <a:pos x="310" y="379"/>
              </a:cxn>
              <a:cxn ang="0">
                <a:pos x="317" y="360"/>
              </a:cxn>
            </a:cxnLst>
            <a:rect l="0" t="0" r="r" b="b"/>
            <a:pathLst>
              <a:path w="320" h="552">
                <a:moveTo>
                  <a:pt x="312" y="360"/>
                </a:moveTo>
                <a:lnTo>
                  <a:pt x="310" y="357"/>
                </a:lnTo>
                <a:lnTo>
                  <a:pt x="312" y="353"/>
                </a:lnTo>
                <a:lnTo>
                  <a:pt x="312" y="348"/>
                </a:lnTo>
                <a:lnTo>
                  <a:pt x="308" y="343"/>
                </a:lnTo>
                <a:lnTo>
                  <a:pt x="310" y="338"/>
                </a:lnTo>
                <a:lnTo>
                  <a:pt x="310" y="336"/>
                </a:lnTo>
                <a:lnTo>
                  <a:pt x="303" y="293"/>
                </a:lnTo>
                <a:lnTo>
                  <a:pt x="296" y="253"/>
                </a:lnTo>
                <a:lnTo>
                  <a:pt x="289" y="213"/>
                </a:lnTo>
                <a:lnTo>
                  <a:pt x="284" y="170"/>
                </a:lnTo>
                <a:lnTo>
                  <a:pt x="277" y="130"/>
                </a:lnTo>
                <a:lnTo>
                  <a:pt x="270" y="90"/>
                </a:lnTo>
                <a:lnTo>
                  <a:pt x="263" y="47"/>
                </a:lnTo>
                <a:lnTo>
                  <a:pt x="256" y="7"/>
                </a:lnTo>
                <a:lnTo>
                  <a:pt x="253" y="0"/>
                </a:lnTo>
                <a:lnTo>
                  <a:pt x="225" y="5"/>
                </a:lnTo>
                <a:lnTo>
                  <a:pt x="197" y="9"/>
                </a:lnTo>
                <a:lnTo>
                  <a:pt x="168" y="16"/>
                </a:lnTo>
                <a:lnTo>
                  <a:pt x="140" y="21"/>
                </a:lnTo>
                <a:lnTo>
                  <a:pt x="111" y="26"/>
                </a:lnTo>
                <a:lnTo>
                  <a:pt x="83" y="31"/>
                </a:lnTo>
                <a:lnTo>
                  <a:pt x="62" y="33"/>
                </a:lnTo>
                <a:lnTo>
                  <a:pt x="43" y="47"/>
                </a:lnTo>
                <a:lnTo>
                  <a:pt x="36" y="52"/>
                </a:lnTo>
                <a:lnTo>
                  <a:pt x="26" y="54"/>
                </a:lnTo>
                <a:lnTo>
                  <a:pt x="17" y="57"/>
                </a:lnTo>
                <a:lnTo>
                  <a:pt x="12" y="54"/>
                </a:lnTo>
                <a:lnTo>
                  <a:pt x="10" y="52"/>
                </a:lnTo>
                <a:lnTo>
                  <a:pt x="7" y="52"/>
                </a:lnTo>
                <a:lnTo>
                  <a:pt x="5" y="52"/>
                </a:lnTo>
                <a:lnTo>
                  <a:pt x="0" y="47"/>
                </a:lnTo>
                <a:lnTo>
                  <a:pt x="0" y="47"/>
                </a:lnTo>
                <a:lnTo>
                  <a:pt x="5" y="80"/>
                </a:lnTo>
                <a:lnTo>
                  <a:pt x="10" y="118"/>
                </a:lnTo>
                <a:lnTo>
                  <a:pt x="17" y="156"/>
                </a:lnTo>
                <a:lnTo>
                  <a:pt x="22" y="194"/>
                </a:lnTo>
                <a:lnTo>
                  <a:pt x="26" y="232"/>
                </a:lnTo>
                <a:lnTo>
                  <a:pt x="31" y="270"/>
                </a:lnTo>
                <a:lnTo>
                  <a:pt x="38" y="308"/>
                </a:lnTo>
                <a:lnTo>
                  <a:pt x="43" y="343"/>
                </a:lnTo>
                <a:lnTo>
                  <a:pt x="43" y="346"/>
                </a:lnTo>
                <a:lnTo>
                  <a:pt x="38" y="350"/>
                </a:lnTo>
                <a:lnTo>
                  <a:pt x="36" y="357"/>
                </a:lnTo>
                <a:lnTo>
                  <a:pt x="38" y="364"/>
                </a:lnTo>
                <a:lnTo>
                  <a:pt x="38" y="369"/>
                </a:lnTo>
                <a:lnTo>
                  <a:pt x="36" y="372"/>
                </a:lnTo>
                <a:lnTo>
                  <a:pt x="38" y="381"/>
                </a:lnTo>
                <a:lnTo>
                  <a:pt x="45" y="391"/>
                </a:lnTo>
                <a:lnTo>
                  <a:pt x="50" y="402"/>
                </a:lnTo>
                <a:lnTo>
                  <a:pt x="55" y="417"/>
                </a:lnTo>
                <a:lnTo>
                  <a:pt x="55" y="424"/>
                </a:lnTo>
                <a:lnTo>
                  <a:pt x="50" y="433"/>
                </a:lnTo>
                <a:lnTo>
                  <a:pt x="48" y="452"/>
                </a:lnTo>
                <a:lnTo>
                  <a:pt x="43" y="459"/>
                </a:lnTo>
                <a:lnTo>
                  <a:pt x="38" y="462"/>
                </a:lnTo>
                <a:lnTo>
                  <a:pt x="36" y="469"/>
                </a:lnTo>
                <a:lnTo>
                  <a:pt x="31" y="480"/>
                </a:lnTo>
                <a:lnTo>
                  <a:pt x="29" y="485"/>
                </a:lnTo>
                <a:lnTo>
                  <a:pt x="24" y="485"/>
                </a:lnTo>
                <a:lnTo>
                  <a:pt x="19" y="490"/>
                </a:lnTo>
                <a:lnTo>
                  <a:pt x="19" y="492"/>
                </a:lnTo>
                <a:lnTo>
                  <a:pt x="19" y="497"/>
                </a:lnTo>
                <a:lnTo>
                  <a:pt x="22" y="502"/>
                </a:lnTo>
                <a:lnTo>
                  <a:pt x="22" y="507"/>
                </a:lnTo>
                <a:lnTo>
                  <a:pt x="19" y="511"/>
                </a:lnTo>
                <a:lnTo>
                  <a:pt x="19" y="514"/>
                </a:lnTo>
                <a:lnTo>
                  <a:pt x="19" y="514"/>
                </a:lnTo>
                <a:lnTo>
                  <a:pt x="19" y="516"/>
                </a:lnTo>
                <a:lnTo>
                  <a:pt x="17" y="518"/>
                </a:lnTo>
                <a:lnTo>
                  <a:pt x="17" y="523"/>
                </a:lnTo>
                <a:lnTo>
                  <a:pt x="17" y="533"/>
                </a:lnTo>
                <a:lnTo>
                  <a:pt x="17" y="540"/>
                </a:lnTo>
                <a:lnTo>
                  <a:pt x="14" y="540"/>
                </a:lnTo>
                <a:lnTo>
                  <a:pt x="14" y="542"/>
                </a:lnTo>
                <a:lnTo>
                  <a:pt x="19" y="552"/>
                </a:lnTo>
                <a:lnTo>
                  <a:pt x="22" y="552"/>
                </a:lnTo>
                <a:lnTo>
                  <a:pt x="26" y="552"/>
                </a:lnTo>
                <a:lnTo>
                  <a:pt x="31" y="549"/>
                </a:lnTo>
                <a:lnTo>
                  <a:pt x="33" y="547"/>
                </a:lnTo>
                <a:lnTo>
                  <a:pt x="33" y="542"/>
                </a:lnTo>
                <a:lnTo>
                  <a:pt x="31" y="535"/>
                </a:lnTo>
                <a:lnTo>
                  <a:pt x="33" y="535"/>
                </a:lnTo>
                <a:lnTo>
                  <a:pt x="33" y="535"/>
                </a:lnTo>
                <a:lnTo>
                  <a:pt x="40" y="537"/>
                </a:lnTo>
                <a:lnTo>
                  <a:pt x="45" y="537"/>
                </a:lnTo>
                <a:lnTo>
                  <a:pt x="50" y="533"/>
                </a:lnTo>
                <a:lnTo>
                  <a:pt x="55" y="535"/>
                </a:lnTo>
                <a:lnTo>
                  <a:pt x="57" y="540"/>
                </a:lnTo>
                <a:lnTo>
                  <a:pt x="59" y="542"/>
                </a:lnTo>
                <a:lnTo>
                  <a:pt x="62" y="540"/>
                </a:lnTo>
                <a:lnTo>
                  <a:pt x="62" y="533"/>
                </a:lnTo>
                <a:lnTo>
                  <a:pt x="62" y="525"/>
                </a:lnTo>
                <a:lnTo>
                  <a:pt x="62" y="525"/>
                </a:lnTo>
                <a:lnTo>
                  <a:pt x="64" y="525"/>
                </a:lnTo>
                <a:lnTo>
                  <a:pt x="66" y="528"/>
                </a:lnTo>
                <a:lnTo>
                  <a:pt x="69" y="528"/>
                </a:lnTo>
                <a:lnTo>
                  <a:pt x="76" y="525"/>
                </a:lnTo>
                <a:lnTo>
                  <a:pt x="83" y="525"/>
                </a:lnTo>
                <a:lnTo>
                  <a:pt x="102" y="533"/>
                </a:lnTo>
                <a:lnTo>
                  <a:pt x="109" y="537"/>
                </a:lnTo>
                <a:lnTo>
                  <a:pt x="114" y="535"/>
                </a:lnTo>
                <a:lnTo>
                  <a:pt x="118" y="525"/>
                </a:lnTo>
                <a:lnTo>
                  <a:pt x="123" y="518"/>
                </a:lnTo>
                <a:lnTo>
                  <a:pt x="133" y="511"/>
                </a:lnTo>
                <a:lnTo>
                  <a:pt x="142" y="511"/>
                </a:lnTo>
                <a:lnTo>
                  <a:pt x="154" y="518"/>
                </a:lnTo>
                <a:lnTo>
                  <a:pt x="161" y="518"/>
                </a:lnTo>
                <a:lnTo>
                  <a:pt x="166" y="514"/>
                </a:lnTo>
                <a:lnTo>
                  <a:pt x="168" y="507"/>
                </a:lnTo>
                <a:lnTo>
                  <a:pt x="166" y="499"/>
                </a:lnTo>
                <a:lnTo>
                  <a:pt x="168" y="497"/>
                </a:lnTo>
                <a:lnTo>
                  <a:pt x="171" y="495"/>
                </a:lnTo>
                <a:lnTo>
                  <a:pt x="173" y="490"/>
                </a:lnTo>
                <a:lnTo>
                  <a:pt x="171" y="485"/>
                </a:lnTo>
                <a:lnTo>
                  <a:pt x="173" y="483"/>
                </a:lnTo>
                <a:lnTo>
                  <a:pt x="180" y="483"/>
                </a:lnTo>
                <a:lnTo>
                  <a:pt x="180" y="480"/>
                </a:lnTo>
                <a:lnTo>
                  <a:pt x="180" y="478"/>
                </a:lnTo>
                <a:lnTo>
                  <a:pt x="180" y="478"/>
                </a:lnTo>
                <a:lnTo>
                  <a:pt x="180" y="478"/>
                </a:lnTo>
                <a:lnTo>
                  <a:pt x="185" y="478"/>
                </a:lnTo>
                <a:lnTo>
                  <a:pt x="187" y="483"/>
                </a:lnTo>
                <a:lnTo>
                  <a:pt x="189" y="488"/>
                </a:lnTo>
                <a:lnTo>
                  <a:pt x="197" y="492"/>
                </a:lnTo>
                <a:lnTo>
                  <a:pt x="208" y="497"/>
                </a:lnTo>
                <a:lnTo>
                  <a:pt x="215" y="497"/>
                </a:lnTo>
                <a:lnTo>
                  <a:pt x="223" y="492"/>
                </a:lnTo>
                <a:lnTo>
                  <a:pt x="225" y="480"/>
                </a:lnTo>
                <a:lnTo>
                  <a:pt x="227" y="464"/>
                </a:lnTo>
                <a:lnTo>
                  <a:pt x="234" y="454"/>
                </a:lnTo>
                <a:lnTo>
                  <a:pt x="241" y="452"/>
                </a:lnTo>
                <a:lnTo>
                  <a:pt x="246" y="445"/>
                </a:lnTo>
                <a:lnTo>
                  <a:pt x="249" y="433"/>
                </a:lnTo>
                <a:lnTo>
                  <a:pt x="253" y="426"/>
                </a:lnTo>
                <a:lnTo>
                  <a:pt x="260" y="419"/>
                </a:lnTo>
                <a:lnTo>
                  <a:pt x="263" y="409"/>
                </a:lnTo>
                <a:lnTo>
                  <a:pt x="258" y="398"/>
                </a:lnTo>
                <a:lnTo>
                  <a:pt x="263" y="393"/>
                </a:lnTo>
                <a:lnTo>
                  <a:pt x="272" y="388"/>
                </a:lnTo>
                <a:lnTo>
                  <a:pt x="277" y="391"/>
                </a:lnTo>
                <a:lnTo>
                  <a:pt x="282" y="391"/>
                </a:lnTo>
                <a:lnTo>
                  <a:pt x="284" y="393"/>
                </a:lnTo>
                <a:lnTo>
                  <a:pt x="286" y="393"/>
                </a:lnTo>
                <a:lnTo>
                  <a:pt x="289" y="391"/>
                </a:lnTo>
                <a:lnTo>
                  <a:pt x="294" y="388"/>
                </a:lnTo>
                <a:lnTo>
                  <a:pt x="310" y="379"/>
                </a:lnTo>
                <a:lnTo>
                  <a:pt x="320" y="369"/>
                </a:lnTo>
                <a:lnTo>
                  <a:pt x="320" y="364"/>
                </a:lnTo>
                <a:lnTo>
                  <a:pt x="317" y="360"/>
                </a:lnTo>
                <a:lnTo>
                  <a:pt x="312" y="360"/>
                </a:lnTo>
                <a:close/>
              </a:path>
            </a:pathLst>
          </a:custGeom>
          <a:solidFill>
            <a:srgbClr val="FFFF0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41" name="Freeform 17">
            <a:extLst>
              <a:ext uri="{FF2B5EF4-FFF2-40B4-BE49-F238E27FC236}">
                <a16:creationId xmlns:a16="http://schemas.microsoft.com/office/drawing/2014/main" id="{DFB6B628-E835-E825-8C52-9C9C4C2C4D03}"/>
              </a:ext>
            </a:extLst>
          </p:cNvPr>
          <p:cNvSpPr>
            <a:spLocks/>
          </p:cNvSpPr>
          <p:nvPr/>
        </p:nvSpPr>
        <p:spPr bwMode="auto">
          <a:xfrm>
            <a:off x="3806825" y="3260725"/>
            <a:ext cx="1193800" cy="623888"/>
          </a:xfrm>
          <a:custGeom>
            <a:avLst/>
            <a:gdLst/>
            <a:ahLst/>
            <a:cxnLst>
              <a:cxn ang="0">
                <a:pos x="685" y="14"/>
              </a:cxn>
              <a:cxn ang="0">
                <a:pos x="700" y="14"/>
              </a:cxn>
              <a:cxn ang="0">
                <a:pos x="702" y="28"/>
              </a:cxn>
              <a:cxn ang="0">
                <a:pos x="693" y="35"/>
              </a:cxn>
              <a:cxn ang="0">
                <a:pos x="688" y="59"/>
              </a:cxn>
              <a:cxn ang="0">
                <a:pos x="707" y="80"/>
              </a:cxn>
              <a:cxn ang="0">
                <a:pos x="719" y="97"/>
              </a:cxn>
              <a:cxn ang="0">
                <a:pos x="735" y="111"/>
              </a:cxn>
              <a:cxn ang="0">
                <a:pos x="738" y="144"/>
              </a:cxn>
              <a:cxn ang="0">
                <a:pos x="740" y="177"/>
              </a:cxn>
              <a:cxn ang="0">
                <a:pos x="740" y="210"/>
              </a:cxn>
              <a:cxn ang="0">
                <a:pos x="742" y="243"/>
              </a:cxn>
              <a:cxn ang="0">
                <a:pos x="745" y="277"/>
              </a:cxn>
              <a:cxn ang="0">
                <a:pos x="747" y="310"/>
              </a:cxn>
              <a:cxn ang="0">
                <a:pos x="749" y="343"/>
              </a:cxn>
              <a:cxn ang="0">
                <a:pos x="752" y="376"/>
              </a:cxn>
              <a:cxn ang="0">
                <a:pos x="704" y="378"/>
              </a:cxn>
              <a:cxn ang="0">
                <a:pos x="657" y="381"/>
              </a:cxn>
              <a:cxn ang="0">
                <a:pos x="610" y="383"/>
              </a:cxn>
              <a:cxn ang="0">
                <a:pos x="562" y="385"/>
              </a:cxn>
              <a:cxn ang="0">
                <a:pos x="518" y="388"/>
              </a:cxn>
              <a:cxn ang="0">
                <a:pos x="470" y="388"/>
              </a:cxn>
              <a:cxn ang="0">
                <a:pos x="423" y="390"/>
              </a:cxn>
              <a:cxn ang="0">
                <a:pos x="376" y="390"/>
              </a:cxn>
              <a:cxn ang="0">
                <a:pos x="328" y="393"/>
              </a:cxn>
              <a:cxn ang="0">
                <a:pos x="281" y="393"/>
              </a:cxn>
              <a:cxn ang="0">
                <a:pos x="234" y="393"/>
              </a:cxn>
              <a:cxn ang="0">
                <a:pos x="186" y="393"/>
              </a:cxn>
              <a:cxn ang="0">
                <a:pos x="139" y="393"/>
              </a:cxn>
              <a:cxn ang="0">
                <a:pos x="92" y="393"/>
              </a:cxn>
              <a:cxn ang="0">
                <a:pos x="47" y="390"/>
              </a:cxn>
              <a:cxn ang="0">
                <a:pos x="0" y="390"/>
              </a:cxn>
              <a:cxn ang="0">
                <a:pos x="0" y="343"/>
              </a:cxn>
              <a:cxn ang="0">
                <a:pos x="0" y="295"/>
              </a:cxn>
              <a:cxn ang="0">
                <a:pos x="2" y="248"/>
              </a:cxn>
              <a:cxn ang="0">
                <a:pos x="2" y="198"/>
              </a:cxn>
              <a:cxn ang="0">
                <a:pos x="4" y="151"/>
              </a:cxn>
              <a:cxn ang="0">
                <a:pos x="4" y="104"/>
              </a:cxn>
              <a:cxn ang="0">
                <a:pos x="4" y="56"/>
              </a:cxn>
              <a:cxn ang="0">
                <a:pos x="7" y="9"/>
              </a:cxn>
              <a:cxn ang="0">
                <a:pos x="47" y="9"/>
              </a:cxn>
              <a:cxn ang="0">
                <a:pos x="87" y="11"/>
              </a:cxn>
              <a:cxn ang="0">
                <a:pos x="130" y="11"/>
              </a:cxn>
              <a:cxn ang="0">
                <a:pos x="170" y="11"/>
              </a:cxn>
              <a:cxn ang="0">
                <a:pos x="210" y="11"/>
              </a:cxn>
              <a:cxn ang="0">
                <a:pos x="253" y="11"/>
              </a:cxn>
              <a:cxn ang="0">
                <a:pos x="293" y="11"/>
              </a:cxn>
              <a:cxn ang="0">
                <a:pos x="333" y="9"/>
              </a:cxn>
              <a:cxn ang="0">
                <a:pos x="373" y="9"/>
              </a:cxn>
              <a:cxn ang="0">
                <a:pos x="416" y="9"/>
              </a:cxn>
              <a:cxn ang="0">
                <a:pos x="456" y="7"/>
              </a:cxn>
              <a:cxn ang="0">
                <a:pos x="496" y="7"/>
              </a:cxn>
              <a:cxn ang="0">
                <a:pos x="539" y="4"/>
              </a:cxn>
              <a:cxn ang="0">
                <a:pos x="579" y="2"/>
              </a:cxn>
              <a:cxn ang="0">
                <a:pos x="619" y="0"/>
              </a:cxn>
              <a:cxn ang="0">
                <a:pos x="657" y="0"/>
              </a:cxn>
            </a:cxnLst>
            <a:rect l="0" t="0" r="r" b="b"/>
            <a:pathLst>
              <a:path w="752" h="393">
                <a:moveTo>
                  <a:pt x="681" y="14"/>
                </a:moveTo>
                <a:lnTo>
                  <a:pt x="685" y="14"/>
                </a:lnTo>
                <a:lnTo>
                  <a:pt x="693" y="11"/>
                </a:lnTo>
                <a:lnTo>
                  <a:pt x="700" y="14"/>
                </a:lnTo>
                <a:lnTo>
                  <a:pt x="702" y="23"/>
                </a:lnTo>
                <a:lnTo>
                  <a:pt x="702" y="28"/>
                </a:lnTo>
                <a:lnTo>
                  <a:pt x="697" y="30"/>
                </a:lnTo>
                <a:lnTo>
                  <a:pt x="693" y="35"/>
                </a:lnTo>
                <a:lnTo>
                  <a:pt x="685" y="49"/>
                </a:lnTo>
                <a:lnTo>
                  <a:pt x="688" y="59"/>
                </a:lnTo>
                <a:lnTo>
                  <a:pt x="700" y="68"/>
                </a:lnTo>
                <a:lnTo>
                  <a:pt x="707" y="80"/>
                </a:lnTo>
                <a:lnTo>
                  <a:pt x="712" y="90"/>
                </a:lnTo>
                <a:lnTo>
                  <a:pt x="719" y="97"/>
                </a:lnTo>
                <a:lnTo>
                  <a:pt x="735" y="106"/>
                </a:lnTo>
                <a:lnTo>
                  <a:pt x="735" y="111"/>
                </a:lnTo>
                <a:lnTo>
                  <a:pt x="735" y="127"/>
                </a:lnTo>
                <a:lnTo>
                  <a:pt x="738" y="144"/>
                </a:lnTo>
                <a:lnTo>
                  <a:pt x="738" y="161"/>
                </a:lnTo>
                <a:lnTo>
                  <a:pt x="740" y="177"/>
                </a:lnTo>
                <a:lnTo>
                  <a:pt x="740" y="194"/>
                </a:lnTo>
                <a:lnTo>
                  <a:pt x="740" y="210"/>
                </a:lnTo>
                <a:lnTo>
                  <a:pt x="742" y="227"/>
                </a:lnTo>
                <a:lnTo>
                  <a:pt x="742" y="243"/>
                </a:lnTo>
                <a:lnTo>
                  <a:pt x="745" y="260"/>
                </a:lnTo>
                <a:lnTo>
                  <a:pt x="745" y="277"/>
                </a:lnTo>
                <a:lnTo>
                  <a:pt x="747" y="293"/>
                </a:lnTo>
                <a:lnTo>
                  <a:pt x="747" y="310"/>
                </a:lnTo>
                <a:lnTo>
                  <a:pt x="749" y="326"/>
                </a:lnTo>
                <a:lnTo>
                  <a:pt x="749" y="343"/>
                </a:lnTo>
                <a:lnTo>
                  <a:pt x="749" y="359"/>
                </a:lnTo>
                <a:lnTo>
                  <a:pt x="752" y="376"/>
                </a:lnTo>
                <a:lnTo>
                  <a:pt x="728" y="376"/>
                </a:lnTo>
                <a:lnTo>
                  <a:pt x="704" y="378"/>
                </a:lnTo>
                <a:lnTo>
                  <a:pt x="681" y="378"/>
                </a:lnTo>
                <a:lnTo>
                  <a:pt x="657" y="381"/>
                </a:lnTo>
                <a:lnTo>
                  <a:pt x="633" y="381"/>
                </a:lnTo>
                <a:lnTo>
                  <a:pt x="610" y="383"/>
                </a:lnTo>
                <a:lnTo>
                  <a:pt x="586" y="383"/>
                </a:lnTo>
                <a:lnTo>
                  <a:pt x="562" y="385"/>
                </a:lnTo>
                <a:lnTo>
                  <a:pt x="539" y="385"/>
                </a:lnTo>
                <a:lnTo>
                  <a:pt x="518" y="388"/>
                </a:lnTo>
                <a:lnTo>
                  <a:pt x="494" y="388"/>
                </a:lnTo>
                <a:lnTo>
                  <a:pt x="470" y="388"/>
                </a:lnTo>
                <a:lnTo>
                  <a:pt x="447" y="390"/>
                </a:lnTo>
                <a:lnTo>
                  <a:pt x="423" y="390"/>
                </a:lnTo>
                <a:lnTo>
                  <a:pt x="399" y="390"/>
                </a:lnTo>
                <a:lnTo>
                  <a:pt x="376" y="390"/>
                </a:lnTo>
                <a:lnTo>
                  <a:pt x="352" y="390"/>
                </a:lnTo>
                <a:lnTo>
                  <a:pt x="328" y="393"/>
                </a:lnTo>
                <a:lnTo>
                  <a:pt x="305" y="393"/>
                </a:lnTo>
                <a:lnTo>
                  <a:pt x="281" y="393"/>
                </a:lnTo>
                <a:lnTo>
                  <a:pt x="257" y="393"/>
                </a:lnTo>
                <a:lnTo>
                  <a:pt x="234" y="393"/>
                </a:lnTo>
                <a:lnTo>
                  <a:pt x="210" y="393"/>
                </a:lnTo>
                <a:lnTo>
                  <a:pt x="186" y="393"/>
                </a:lnTo>
                <a:lnTo>
                  <a:pt x="163" y="393"/>
                </a:lnTo>
                <a:lnTo>
                  <a:pt x="139" y="393"/>
                </a:lnTo>
                <a:lnTo>
                  <a:pt x="115" y="393"/>
                </a:lnTo>
                <a:lnTo>
                  <a:pt x="92" y="393"/>
                </a:lnTo>
                <a:lnTo>
                  <a:pt x="71" y="393"/>
                </a:lnTo>
                <a:lnTo>
                  <a:pt x="47" y="390"/>
                </a:lnTo>
                <a:lnTo>
                  <a:pt x="23" y="390"/>
                </a:lnTo>
                <a:lnTo>
                  <a:pt x="0" y="390"/>
                </a:lnTo>
                <a:lnTo>
                  <a:pt x="0" y="367"/>
                </a:lnTo>
                <a:lnTo>
                  <a:pt x="0" y="343"/>
                </a:lnTo>
                <a:lnTo>
                  <a:pt x="0" y="319"/>
                </a:lnTo>
                <a:lnTo>
                  <a:pt x="0" y="295"/>
                </a:lnTo>
                <a:lnTo>
                  <a:pt x="2" y="272"/>
                </a:lnTo>
                <a:lnTo>
                  <a:pt x="2" y="248"/>
                </a:lnTo>
                <a:lnTo>
                  <a:pt x="2" y="224"/>
                </a:lnTo>
                <a:lnTo>
                  <a:pt x="2" y="198"/>
                </a:lnTo>
                <a:lnTo>
                  <a:pt x="2" y="175"/>
                </a:lnTo>
                <a:lnTo>
                  <a:pt x="4" y="151"/>
                </a:lnTo>
                <a:lnTo>
                  <a:pt x="4" y="127"/>
                </a:lnTo>
                <a:lnTo>
                  <a:pt x="4" y="104"/>
                </a:lnTo>
                <a:lnTo>
                  <a:pt x="4" y="80"/>
                </a:lnTo>
                <a:lnTo>
                  <a:pt x="4" y="56"/>
                </a:lnTo>
                <a:lnTo>
                  <a:pt x="7" y="33"/>
                </a:lnTo>
                <a:lnTo>
                  <a:pt x="7" y="9"/>
                </a:lnTo>
                <a:lnTo>
                  <a:pt x="26" y="9"/>
                </a:lnTo>
                <a:lnTo>
                  <a:pt x="47" y="9"/>
                </a:lnTo>
                <a:lnTo>
                  <a:pt x="68" y="9"/>
                </a:lnTo>
                <a:lnTo>
                  <a:pt x="87" y="11"/>
                </a:lnTo>
                <a:lnTo>
                  <a:pt x="108" y="11"/>
                </a:lnTo>
                <a:lnTo>
                  <a:pt x="130" y="11"/>
                </a:lnTo>
                <a:lnTo>
                  <a:pt x="149" y="11"/>
                </a:lnTo>
                <a:lnTo>
                  <a:pt x="170" y="11"/>
                </a:lnTo>
                <a:lnTo>
                  <a:pt x="191" y="11"/>
                </a:lnTo>
                <a:lnTo>
                  <a:pt x="210" y="11"/>
                </a:lnTo>
                <a:lnTo>
                  <a:pt x="231" y="11"/>
                </a:lnTo>
                <a:lnTo>
                  <a:pt x="253" y="11"/>
                </a:lnTo>
                <a:lnTo>
                  <a:pt x="272" y="11"/>
                </a:lnTo>
                <a:lnTo>
                  <a:pt x="293" y="11"/>
                </a:lnTo>
                <a:lnTo>
                  <a:pt x="312" y="11"/>
                </a:lnTo>
                <a:lnTo>
                  <a:pt x="333" y="9"/>
                </a:lnTo>
                <a:lnTo>
                  <a:pt x="354" y="9"/>
                </a:lnTo>
                <a:lnTo>
                  <a:pt x="373" y="9"/>
                </a:lnTo>
                <a:lnTo>
                  <a:pt x="395" y="9"/>
                </a:lnTo>
                <a:lnTo>
                  <a:pt x="416" y="9"/>
                </a:lnTo>
                <a:lnTo>
                  <a:pt x="435" y="9"/>
                </a:lnTo>
                <a:lnTo>
                  <a:pt x="456" y="7"/>
                </a:lnTo>
                <a:lnTo>
                  <a:pt x="477" y="7"/>
                </a:lnTo>
                <a:lnTo>
                  <a:pt x="496" y="7"/>
                </a:lnTo>
                <a:lnTo>
                  <a:pt x="518" y="4"/>
                </a:lnTo>
                <a:lnTo>
                  <a:pt x="539" y="4"/>
                </a:lnTo>
                <a:lnTo>
                  <a:pt x="558" y="4"/>
                </a:lnTo>
                <a:lnTo>
                  <a:pt x="579" y="2"/>
                </a:lnTo>
                <a:lnTo>
                  <a:pt x="598" y="2"/>
                </a:lnTo>
                <a:lnTo>
                  <a:pt x="619" y="0"/>
                </a:lnTo>
                <a:lnTo>
                  <a:pt x="641" y="0"/>
                </a:lnTo>
                <a:lnTo>
                  <a:pt x="657" y="0"/>
                </a:lnTo>
                <a:lnTo>
                  <a:pt x="681" y="14"/>
                </a:lnTo>
                <a:close/>
              </a:path>
            </a:pathLst>
          </a:custGeom>
          <a:solidFill>
            <a:srgbClr val="92D05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42" name="Freeform 18">
            <a:extLst>
              <a:ext uri="{FF2B5EF4-FFF2-40B4-BE49-F238E27FC236}">
                <a16:creationId xmlns:a16="http://schemas.microsoft.com/office/drawing/2014/main" id="{DB22E63A-3AEB-58E0-E74B-09D964BE3AC6}"/>
              </a:ext>
            </a:extLst>
          </p:cNvPr>
          <p:cNvSpPr>
            <a:spLocks/>
          </p:cNvSpPr>
          <p:nvPr/>
        </p:nvSpPr>
        <p:spPr bwMode="auto">
          <a:xfrm>
            <a:off x="5842000" y="3233738"/>
            <a:ext cx="1155700" cy="642937"/>
          </a:xfrm>
          <a:custGeom>
            <a:avLst/>
            <a:gdLst/>
            <a:ahLst/>
            <a:cxnLst>
              <a:cxn ang="0">
                <a:pos x="449" y="0"/>
              </a:cxn>
              <a:cxn ang="0">
                <a:pos x="487" y="31"/>
              </a:cxn>
              <a:cxn ang="0">
                <a:pos x="532" y="40"/>
              </a:cxn>
              <a:cxn ang="0">
                <a:pos x="565" y="38"/>
              </a:cxn>
              <a:cxn ang="0">
                <a:pos x="614" y="26"/>
              </a:cxn>
              <a:cxn ang="0">
                <a:pos x="643" y="47"/>
              </a:cxn>
              <a:cxn ang="0">
                <a:pos x="648" y="83"/>
              </a:cxn>
              <a:cxn ang="0">
                <a:pos x="674" y="111"/>
              </a:cxn>
              <a:cxn ang="0">
                <a:pos x="728" y="144"/>
              </a:cxn>
              <a:cxn ang="0">
                <a:pos x="667" y="213"/>
              </a:cxn>
              <a:cxn ang="0">
                <a:pos x="638" y="256"/>
              </a:cxn>
              <a:cxn ang="0">
                <a:pos x="581" y="298"/>
              </a:cxn>
              <a:cxn ang="0">
                <a:pos x="579" y="298"/>
              </a:cxn>
              <a:cxn ang="0">
                <a:pos x="574" y="301"/>
              </a:cxn>
              <a:cxn ang="0">
                <a:pos x="435" y="322"/>
              </a:cxn>
              <a:cxn ang="0">
                <a:pos x="295" y="341"/>
              </a:cxn>
              <a:cxn ang="0">
                <a:pos x="160" y="365"/>
              </a:cxn>
              <a:cxn ang="0">
                <a:pos x="134" y="362"/>
              </a:cxn>
              <a:cxn ang="0">
                <a:pos x="125" y="388"/>
              </a:cxn>
              <a:cxn ang="0">
                <a:pos x="54" y="398"/>
              </a:cxn>
              <a:cxn ang="0">
                <a:pos x="4" y="393"/>
              </a:cxn>
              <a:cxn ang="0">
                <a:pos x="18" y="391"/>
              </a:cxn>
              <a:cxn ang="0">
                <a:pos x="28" y="348"/>
              </a:cxn>
              <a:cxn ang="0">
                <a:pos x="30" y="315"/>
              </a:cxn>
              <a:cxn ang="0">
                <a:pos x="92" y="312"/>
              </a:cxn>
              <a:cxn ang="0">
                <a:pos x="82" y="284"/>
              </a:cxn>
              <a:cxn ang="0">
                <a:pos x="113" y="246"/>
              </a:cxn>
              <a:cxn ang="0">
                <a:pos x="123" y="223"/>
              </a:cxn>
              <a:cxn ang="0">
                <a:pos x="134" y="213"/>
              </a:cxn>
              <a:cxn ang="0">
                <a:pos x="141" y="208"/>
              </a:cxn>
              <a:cxn ang="0">
                <a:pos x="158" y="211"/>
              </a:cxn>
              <a:cxn ang="0">
                <a:pos x="163" y="196"/>
              </a:cxn>
              <a:cxn ang="0">
                <a:pos x="170" y="199"/>
              </a:cxn>
              <a:cxn ang="0">
                <a:pos x="210" y="208"/>
              </a:cxn>
              <a:cxn ang="0">
                <a:pos x="234" y="182"/>
              </a:cxn>
              <a:cxn ang="0">
                <a:pos x="267" y="185"/>
              </a:cxn>
              <a:cxn ang="0">
                <a:pos x="272" y="166"/>
              </a:cxn>
              <a:cxn ang="0">
                <a:pos x="281" y="154"/>
              </a:cxn>
              <a:cxn ang="0">
                <a:pos x="281" y="149"/>
              </a:cxn>
              <a:cxn ang="0">
                <a:pos x="298" y="163"/>
              </a:cxn>
              <a:cxn ang="0">
                <a:pos x="326" y="151"/>
              </a:cxn>
              <a:cxn ang="0">
                <a:pos x="347" y="116"/>
              </a:cxn>
              <a:cxn ang="0">
                <a:pos x="364" y="80"/>
              </a:cxn>
              <a:cxn ang="0">
                <a:pos x="378" y="62"/>
              </a:cxn>
              <a:cxn ang="0">
                <a:pos x="387" y="64"/>
              </a:cxn>
              <a:cxn ang="0">
                <a:pos x="421" y="40"/>
              </a:cxn>
              <a:cxn ang="0">
                <a:pos x="411" y="28"/>
              </a:cxn>
              <a:cxn ang="0">
                <a:pos x="411" y="9"/>
              </a:cxn>
              <a:cxn ang="0">
                <a:pos x="428" y="5"/>
              </a:cxn>
            </a:cxnLst>
            <a:rect l="0" t="0" r="r" b="b"/>
            <a:pathLst>
              <a:path w="728" h="405">
                <a:moveTo>
                  <a:pt x="428" y="5"/>
                </a:moveTo>
                <a:lnTo>
                  <a:pt x="435" y="5"/>
                </a:lnTo>
                <a:lnTo>
                  <a:pt x="442" y="0"/>
                </a:lnTo>
                <a:lnTo>
                  <a:pt x="449" y="0"/>
                </a:lnTo>
                <a:lnTo>
                  <a:pt x="458" y="5"/>
                </a:lnTo>
                <a:lnTo>
                  <a:pt x="465" y="12"/>
                </a:lnTo>
                <a:lnTo>
                  <a:pt x="475" y="24"/>
                </a:lnTo>
                <a:lnTo>
                  <a:pt x="487" y="31"/>
                </a:lnTo>
                <a:lnTo>
                  <a:pt x="503" y="31"/>
                </a:lnTo>
                <a:lnTo>
                  <a:pt x="515" y="33"/>
                </a:lnTo>
                <a:lnTo>
                  <a:pt x="525" y="40"/>
                </a:lnTo>
                <a:lnTo>
                  <a:pt x="532" y="40"/>
                </a:lnTo>
                <a:lnTo>
                  <a:pt x="539" y="35"/>
                </a:lnTo>
                <a:lnTo>
                  <a:pt x="546" y="33"/>
                </a:lnTo>
                <a:lnTo>
                  <a:pt x="553" y="33"/>
                </a:lnTo>
                <a:lnTo>
                  <a:pt x="565" y="38"/>
                </a:lnTo>
                <a:lnTo>
                  <a:pt x="579" y="33"/>
                </a:lnTo>
                <a:lnTo>
                  <a:pt x="598" y="19"/>
                </a:lnTo>
                <a:lnTo>
                  <a:pt x="610" y="17"/>
                </a:lnTo>
                <a:lnTo>
                  <a:pt x="614" y="26"/>
                </a:lnTo>
                <a:lnTo>
                  <a:pt x="624" y="35"/>
                </a:lnTo>
                <a:lnTo>
                  <a:pt x="640" y="45"/>
                </a:lnTo>
                <a:lnTo>
                  <a:pt x="640" y="45"/>
                </a:lnTo>
                <a:lnTo>
                  <a:pt x="643" y="47"/>
                </a:lnTo>
                <a:lnTo>
                  <a:pt x="648" y="66"/>
                </a:lnTo>
                <a:lnTo>
                  <a:pt x="648" y="71"/>
                </a:lnTo>
                <a:lnTo>
                  <a:pt x="648" y="78"/>
                </a:lnTo>
                <a:lnTo>
                  <a:pt x="648" y="83"/>
                </a:lnTo>
                <a:lnTo>
                  <a:pt x="652" y="88"/>
                </a:lnTo>
                <a:lnTo>
                  <a:pt x="664" y="99"/>
                </a:lnTo>
                <a:lnTo>
                  <a:pt x="667" y="107"/>
                </a:lnTo>
                <a:lnTo>
                  <a:pt x="674" y="111"/>
                </a:lnTo>
                <a:lnTo>
                  <a:pt x="678" y="118"/>
                </a:lnTo>
                <a:lnTo>
                  <a:pt x="693" y="133"/>
                </a:lnTo>
                <a:lnTo>
                  <a:pt x="714" y="144"/>
                </a:lnTo>
                <a:lnTo>
                  <a:pt x="728" y="144"/>
                </a:lnTo>
                <a:lnTo>
                  <a:pt x="695" y="185"/>
                </a:lnTo>
                <a:lnTo>
                  <a:pt x="681" y="199"/>
                </a:lnTo>
                <a:lnTo>
                  <a:pt x="667" y="211"/>
                </a:lnTo>
                <a:lnTo>
                  <a:pt x="667" y="213"/>
                </a:lnTo>
                <a:lnTo>
                  <a:pt x="664" y="223"/>
                </a:lnTo>
                <a:lnTo>
                  <a:pt x="655" y="234"/>
                </a:lnTo>
                <a:lnTo>
                  <a:pt x="650" y="244"/>
                </a:lnTo>
                <a:lnTo>
                  <a:pt x="638" y="256"/>
                </a:lnTo>
                <a:lnTo>
                  <a:pt x="629" y="268"/>
                </a:lnTo>
                <a:lnTo>
                  <a:pt x="605" y="284"/>
                </a:lnTo>
                <a:lnTo>
                  <a:pt x="591" y="289"/>
                </a:lnTo>
                <a:lnTo>
                  <a:pt x="581" y="298"/>
                </a:lnTo>
                <a:lnTo>
                  <a:pt x="579" y="298"/>
                </a:lnTo>
                <a:lnTo>
                  <a:pt x="579" y="298"/>
                </a:lnTo>
                <a:lnTo>
                  <a:pt x="579" y="298"/>
                </a:lnTo>
                <a:lnTo>
                  <a:pt x="579" y="298"/>
                </a:lnTo>
                <a:lnTo>
                  <a:pt x="577" y="301"/>
                </a:lnTo>
                <a:lnTo>
                  <a:pt x="577" y="301"/>
                </a:lnTo>
                <a:lnTo>
                  <a:pt x="577" y="301"/>
                </a:lnTo>
                <a:lnTo>
                  <a:pt x="574" y="301"/>
                </a:lnTo>
                <a:lnTo>
                  <a:pt x="541" y="308"/>
                </a:lnTo>
                <a:lnTo>
                  <a:pt x="506" y="312"/>
                </a:lnTo>
                <a:lnTo>
                  <a:pt x="470" y="317"/>
                </a:lnTo>
                <a:lnTo>
                  <a:pt x="435" y="322"/>
                </a:lnTo>
                <a:lnTo>
                  <a:pt x="399" y="327"/>
                </a:lnTo>
                <a:lnTo>
                  <a:pt x="364" y="331"/>
                </a:lnTo>
                <a:lnTo>
                  <a:pt x="331" y="336"/>
                </a:lnTo>
                <a:lnTo>
                  <a:pt x="295" y="341"/>
                </a:lnTo>
                <a:lnTo>
                  <a:pt x="262" y="348"/>
                </a:lnTo>
                <a:lnTo>
                  <a:pt x="227" y="353"/>
                </a:lnTo>
                <a:lnTo>
                  <a:pt x="193" y="360"/>
                </a:lnTo>
                <a:lnTo>
                  <a:pt x="160" y="365"/>
                </a:lnTo>
                <a:lnTo>
                  <a:pt x="158" y="362"/>
                </a:lnTo>
                <a:lnTo>
                  <a:pt x="149" y="362"/>
                </a:lnTo>
                <a:lnTo>
                  <a:pt x="134" y="362"/>
                </a:lnTo>
                <a:lnTo>
                  <a:pt x="134" y="362"/>
                </a:lnTo>
                <a:lnTo>
                  <a:pt x="139" y="374"/>
                </a:lnTo>
                <a:lnTo>
                  <a:pt x="141" y="386"/>
                </a:lnTo>
                <a:lnTo>
                  <a:pt x="141" y="386"/>
                </a:lnTo>
                <a:lnTo>
                  <a:pt x="125" y="388"/>
                </a:lnTo>
                <a:lnTo>
                  <a:pt x="108" y="391"/>
                </a:lnTo>
                <a:lnTo>
                  <a:pt x="89" y="393"/>
                </a:lnTo>
                <a:lnTo>
                  <a:pt x="73" y="395"/>
                </a:lnTo>
                <a:lnTo>
                  <a:pt x="54" y="398"/>
                </a:lnTo>
                <a:lnTo>
                  <a:pt x="37" y="400"/>
                </a:lnTo>
                <a:lnTo>
                  <a:pt x="21" y="402"/>
                </a:lnTo>
                <a:lnTo>
                  <a:pt x="0" y="405"/>
                </a:lnTo>
                <a:lnTo>
                  <a:pt x="4" y="393"/>
                </a:lnTo>
                <a:lnTo>
                  <a:pt x="9" y="391"/>
                </a:lnTo>
                <a:lnTo>
                  <a:pt x="11" y="388"/>
                </a:lnTo>
                <a:lnTo>
                  <a:pt x="16" y="391"/>
                </a:lnTo>
                <a:lnTo>
                  <a:pt x="18" y="391"/>
                </a:lnTo>
                <a:lnTo>
                  <a:pt x="23" y="386"/>
                </a:lnTo>
                <a:lnTo>
                  <a:pt x="26" y="374"/>
                </a:lnTo>
                <a:lnTo>
                  <a:pt x="28" y="362"/>
                </a:lnTo>
                <a:lnTo>
                  <a:pt x="28" y="348"/>
                </a:lnTo>
                <a:lnTo>
                  <a:pt x="23" y="339"/>
                </a:lnTo>
                <a:lnTo>
                  <a:pt x="21" y="334"/>
                </a:lnTo>
                <a:lnTo>
                  <a:pt x="23" y="324"/>
                </a:lnTo>
                <a:lnTo>
                  <a:pt x="30" y="315"/>
                </a:lnTo>
                <a:lnTo>
                  <a:pt x="47" y="310"/>
                </a:lnTo>
                <a:lnTo>
                  <a:pt x="75" y="317"/>
                </a:lnTo>
                <a:lnTo>
                  <a:pt x="89" y="317"/>
                </a:lnTo>
                <a:lnTo>
                  <a:pt x="92" y="312"/>
                </a:lnTo>
                <a:lnTo>
                  <a:pt x="89" y="305"/>
                </a:lnTo>
                <a:lnTo>
                  <a:pt x="85" y="296"/>
                </a:lnTo>
                <a:lnTo>
                  <a:pt x="82" y="289"/>
                </a:lnTo>
                <a:lnTo>
                  <a:pt x="82" y="284"/>
                </a:lnTo>
                <a:lnTo>
                  <a:pt x="92" y="277"/>
                </a:lnTo>
                <a:lnTo>
                  <a:pt x="111" y="268"/>
                </a:lnTo>
                <a:lnTo>
                  <a:pt x="118" y="256"/>
                </a:lnTo>
                <a:lnTo>
                  <a:pt x="113" y="246"/>
                </a:lnTo>
                <a:lnTo>
                  <a:pt x="113" y="237"/>
                </a:lnTo>
                <a:lnTo>
                  <a:pt x="118" y="225"/>
                </a:lnTo>
                <a:lnTo>
                  <a:pt x="120" y="223"/>
                </a:lnTo>
                <a:lnTo>
                  <a:pt x="123" y="223"/>
                </a:lnTo>
                <a:lnTo>
                  <a:pt x="127" y="223"/>
                </a:lnTo>
                <a:lnTo>
                  <a:pt x="132" y="220"/>
                </a:lnTo>
                <a:lnTo>
                  <a:pt x="134" y="218"/>
                </a:lnTo>
                <a:lnTo>
                  <a:pt x="134" y="213"/>
                </a:lnTo>
                <a:lnTo>
                  <a:pt x="132" y="206"/>
                </a:lnTo>
                <a:lnTo>
                  <a:pt x="134" y="206"/>
                </a:lnTo>
                <a:lnTo>
                  <a:pt x="134" y="206"/>
                </a:lnTo>
                <a:lnTo>
                  <a:pt x="141" y="208"/>
                </a:lnTo>
                <a:lnTo>
                  <a:pt x="146" y="208"/>
                </a:lnTo>
                <a:lnTo>
                  <a:pt x="151" y="204"/>
                </a:lnTo>
                <a:lnTo>
                  <a:pt x="156" y="206"/>
                </a:lnTo>
                <a:lnTo>
                  <a:pt x="158" y="211"/>
                </a:lnTo>
                <a:lnTo>
                  <a:pt x="160" y="213"/>
                </a:lnTo>
                <a:lnTo>
                  <a:pt x="163" y="211"/>
                </a:lnTo>
                <a:lnTo>
                  <a:pt x="163" y="204"/>
                </a:lnTo>
                <a:lnTo>
                  <a:pt x="163" y="196"/>
                </a:lnTo>
                <a:lnTo>
                  <a:pt x="163" y="196"/>
                </a:lnTo>
                <a:lnTo>
                  <a:pt x="165" y="196"/>
                </a:lnTo>
                <a:lnTo>
                  <a:pt x="167" y="199"/>
                </a:lnTo>
                <a:lnTo>
                  <a:pt x="170" y="199"/>
                </a:lnTo>
                <a:lnTo>
                  <a:pt x="177" y="196"/>
                </a:lnTo>
                <a:lnTo>
                  <a:pt x="184" y="196"/>
                </a:lnTo>
                <a:lnTo>
                  <a:pt x="203" y="204"/>
                </a:lnTo>
                <a:lnTo>
                  <a:pt x="210" y="208"/>
                </a:lnTo>
                <a:lnTo>
                  <a:pt x="215" y="206"/>
                </a:lnTo>
                <a:lnTo>
                  <a:pt x="219" y="196"/>
                </a:lnTo>
                <a:lnTo>
                  <a:pt x="224" y="189"/>
                </a:lnTo>
                <a:lnTo>
                  <a:pt x="234" y="182"/>
                </a:lnTo>
                <a:lnTo>
                  <a:pt x="243" y="182"/>
                </a:lnTo>
                <a:lnTo>
                  <a:pt x="255" y="189"/>
                </a:lnTo>
                <a:lnTo>
                  <a:pt x="262" y="189"/>
                </a:lnTo>
                <a:lnTo>
                  <a:pt x="267" y="185"/>
                </a:lnTo>
                <a:lnTo>
                  <a:pt x="269" y="178"/>
                </a:lnTo>
                <a:lnTo>
                  <a:pt x="267" y="170"/>
                </a:lnTo>
                <a:lnTo>
                  <a:pt x="269" y="168"/>
                </a:lnTo>
                <a:lnTo>
                  <a:pt x="272" y="166"/>
                </a:lnTo>
                <a:lnTo>
                  <a:pt x="274" y="161"/>
                </a:lnTo>
                <a:lnTo>
                  <a:pt x="272" y="156"/>
                </a:lnTo>
                <a:lnTo>
                  <a:pt x="274" y="154"/>
                </a:lnTo>
                <a:lnTo>
                  <a:pt x="281" y="154"/>
                </a:lnTo>
                <a:lnTo>
                  <a:pt x="281" y="151"/>
                </a:lnTo>
                <a:lnTo>
                  <a:pt x="281" y="149"/>
                </a:lnTo>
                <a:lnTo>
                  <a:pt x="281" y="149"/>
                </a:lnTo>
                <a:lnTo>
                  <a:pt x="281" y="149"/>
                </a:lnTo>
                <a:lnTo>
                  <a:pt x="286" y="149"/>
                </a:lnTo>
                <a:lnTo>
                  <a:pt x="288" y="154"/>
                </a:lnTo>
                <a:lnTo>
                  <a:pt x="290" y="159"/>
                </a:lnTo>
                <a:lnTo>
                  <a:pt x="298" y="163"/>
                </a:lnTo>
                <a:lnTo>
                  <a:pt x="309" y="168"/>
                </a:lnTo>
                <a:lnTo>
                  <a:pt x="316" y="168"/>
                </a:lnTo>
                <a:lnTo>
                  <a:pt x="324" y="163"/>
                </a:lnTo>
                <a:lnTo>
                  <a:pt x="326" y="151"/>
                </a:lnTo>
                <a:lnTo>
                  <a:pt x="328" y="135"/>
                </a:lnTo>
                <a:lnTo>
                  <a:pt x="335" y="125"/>
                </a:lnTo>
                <a:lnTo>
                  <a:pt x="342" y="123"/>
                </a:lnTo>
                <a:lnTo>
                  <a:pt x="347" y="116"/>
                </a:lnTo>
                <a:lnTo>
                  <a:pt x="350" y="104"/>
                </a:lnTo>
                <a:lnTo>
                  <a:pt x="354" y="97"/>
                </a:lnTo>
                <a:lnTo>
                  <a:pt x="361" y="90"/>
                </a:lnTo>
                <a:lnTo>
                  <a:pt x="364" y="80"/>
                </a:lnTo>
                <a:lnTo>
                  <a:pt x="359" y="69"/>
                </a:lnTo>
                <a:lnTo>
                  <a:pt x="364" y="64"/>
                </a:lnTo>
                <a:lnTo>
                  <a:pt x="373" y="59"/>
                </a:lnTo>
                <a:lnTo>
                  <a:pt x="378" y="62"/>
                </a:lnTo>
                <a:lnTo>
                  <a:pt x="383" y="62"/>
                </a:lnTo>
                <a:lnTo>
                  <a:pt x="385" y="64"/>
                </a:lnTo>
                <a:lnTo>
                  <a:pt x="385" y="64"/>
                </a:lnTo>
                <a:lnTo>
                  <a:pt x="387" y="64"/>
                </a:lnTo>
                <a:lnTo>
                  <a:pt x="390" y="62"/>
                </a:lnTo>
                <a:lnTo>
                  <a:pt x="395" y="59"/>
                </a:lnTo>
                <a:lnTo>
                  <a:pt x="411" y="50"/>
                </a:lnTo>
                <a:lnTo>
                  <a:pt x="421" y="40"/>
                </a:lnTo>
                <a:lnTo>
                  <a:pt x="421" y="35"/>
                </a:lnTo>
                <a:lnTo>
                  <a:pt x="418" y="31"/>
                </a:lnTo>
                <a:lnTo>
                  <a:pt x="413" y="31"/>
                </a:lnTo>
                <a:lnTo>
                  <a:pt x="411" y="28"/>
                </a:lnTo>
                <a:lnTo>
                  <a:pt x="413" y="24"/>
                </a:lnTo>
                <a:lnTo>
                  <a:pt x="413" y="19"/>
                </a:lnTo>
                <a:lnTo>
                  <a:pt x="409" y="14"/>
                </a:lnTo>
                <a:lnTo>
                  <a:pt x="411" y="9"/>
                </a:lnTo>
                <a:lnTo>
                  <a:pt x="411" y="7"/>
                </a:lnTo>
                <a:lnTo>
                  <a:pt x="416" y="2"/>
                </a:lnTo>
                <a:lnTo>
                  <a:pt x="423" y="0"/>
                </a:lnTo>
                <a:lnTo>
                  <a:pt x="428" y="5"/>
                </a:lnTo>
                <a:close/>
              </a:path>
            </a:pathLst>
          </a:custGeom>
          <a:solidFill>
            <a:srgbClr val="FFFF0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43" name="Freeform 19">
            <a:extLst>
              <a:ext uri="{FF2B5EF4-FFF2-40B4-BE49-F238E27FC236}">
                <a16:creationId xmlns:a16="http://schemas.microsoft.com/office/drawing/2014/main" id="{6BE21A47-3B24-C498-6094-D932D04D6593}"/>
              </a:ext>
            </a:extLst>
          </p:cNvPr>
          <p:cNvSpPr>
            <a:spLocks/>
          </p:cNvSpPr>
          <p:nvPr/>
        </p:nvSpPr>
        <p:spPr bwMode="auto">
          <a:xfrm>
            <a:off x="5822950" y="3868738"/>
            <a:ext cx="14288" cy="11112"/>
          </a:xfrm>
          <a:custGeom>
            <a:avLst/>
            <a:gdLst/>
            <a:ahLst/>
            <a:cxnLst>
              <a:cxn ang="0">
                <a:pos x="9" y="5"/>
              </a:cxn>
              <a:cxn ang="0">
                <a:pos x="2" y="7"/>
              </a:cxn>
              <a:cxn ang="0">
                <a:pos x="0" y="5"/>
              </a:cxn>
              <a:cxn ang="0">
                <a:pos x="0" y="2"/>
              </a:cxn>
              <a:cxn ang="0">
                <a:pos x="2" y="0"/>
              </a:cxn>
              <a:cxn ang="0">
                <a:pos x="2" y="0"/>
              </a:cxn>
              <a:cxn ang="0">
                <a:pos x="4" y="0"/>
              </a:cxn>
              <a:cxn ang="0">
                <a:pos x="7" y="2"/>
              </a:cxn>
              <a:cxn ang="0">
                <a:pos x="9" y="5"/>
              </a:cxn>
            </a:cxnLst>
            <a:rect l="0" t="0" r="r" b="b"/>
            <a:pathLst>
              <a:path w="9" h="7">
                <a:moveTo>
                  <a:pt x="9" y="5"/>
                </a:moveTo>
                <a:lnTo>
                  <a:pt x="2" y="7"/>
                </a:lnTo>
                <a:lnTo>
                  <a:pt x="0" y="5"/>
                </a:lnTo>
                <a:lnTo>
                  <a:pt x="0" y="2"/>
                </a:lnTo>
                <a:lnTo>
                  <a:pt x="2" y="0"/>
                </a:lnTo>
                <a:lnTo>
                  <a:pt x="2" y="0"/>
                </a:lnTo>
                <a:lnTo>
                  <a:pt x="4" y="0"/>
                </a:lnTo>
                <a:lnTo>
                  <a:pt x="7" y="2"/>
                </a:lnTo>
                <a:lnTo>
                  <a:pt x="9" y="5"/>
                </a:lnTo>
                <a:close/>
              </a:path>
            </a:pathLst>
          </a:custGeom>
          <a:solidFill>
            <a:srgbClr val="AFD1E7"/>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44" name="Freeform 20">
            <a:extLst>
              <a:ext uri="{FF2B5EF4-FFF2-40B4-BE49-F238E27FC236}">
                <a16:creationId xmlns:a16="http://schemas.microsoft.com/office/drawing/2014/main" id="{4FEA583C-902F-2ABA-C12E-7AD0F7360C28}"/>
              </a:ext>
            </a:extLst>
          </p:cNvPr>
          <p:cNvSpPr>
            <a:spLocks/>
          </p:cNvSpPr>
          <p:nvPr/>
        </p:nvSpPr>
        <p:spPr bwMode="auto">
          <a:xfrm>
            <a:off x="4778375" y="3090863"/>
            <a:ext cx="1108075" cy="906462"/>
          </a:xfrm>
          <a:custGeom>
            <a:avLst/>
            <a:gdLst/>
            <a:ahLst/>
            <a:cxnLst>
              <a:cxn ang="0">
                <a:pos x="433" y="107"/>
              </a:cxn>
              <a:cxn ang="0">
                <a:pos x="504" y="170"/>
              </a:cxn>
              <a:cxn ang="0">
                <a:pos x="532" y="199"/>
              </a:cxn>
              <a:cxn ang="0">
                <a:pos x="565" y="206"/>
              </a:cxn>
              <a:cxn ang="0">
                <a:pos x="568" y="211"/>
              </a:cxn>
              <a:cxn ang="0">
                <a:pos x="551" y="277"/>
              </a:cxn>
              <a:cxn ang="0">
                <a:pos x="575" y="305"/>
              </a:cxn>
              <a:cxn ang="0">
                <a:pos x="613" y="324"/>
              </a:cxn>
              <a:cxn ang="0">
                <a:pos x="646" y="360"/>
              </a:cxn>
              <a:cxn ang="0">
                <a:pos x="655" y="386"/>
              </a:cxn>
              <a:cxn ang="0">
                <a:pos x="665" y="419"/>
              </a:cxn>
              <a:cxn ang="0">
                <a:pos x="679" y="429"/>
              </a:cxn>
              <a:cxn ang="0">
                <a:pos x="677" y="424"/>
              </a:cxn>
              <a:cxn ang="0">
                <a:pos x="679" y="419"/>
              </a:cxn>
              <a:cxn ang="0">
                <a:pos x="698" y="438"/>
              </a:cxn>
              <a:cxn ang="0">
                <a:pos x="693" y="476"/>
              </a:cxn>
              <a:cxn ang="0">
                <a:pos x="681" y="478"/>
              </a:cxn>
              <a:cxn ang="0">
                <a:pos x="670" y="495"/>
              </a:cxn>
              <a:cxn ang="0">
                <a:pos x="667" y="495"/>
              </a:cxn>
              <a:cxn ang="0">
                <a:pos x="662" y="490"/>
              </a:cxn>
              <a:cxn ang="0">
                <a:pos x="658" y="492"/>
              </a:cxn>
              <a:cxn ang="0">
                <a:pos x="662" y="507"/>
              </a:cxn>
              <a:cxn ang="0">
                <a:pos x="655" y="521"/>
              </a:cxn>
              <a:cxn ang="0">
                <a:pos x="658" y="528"/>
              </a:cxn>
              <a:cxn ang="0">
                <a:pos x="651" y="533"/>
              </a:cxn>
              <a:cxn ang="0">
                <a:pos x="651" y="559"/>
              </a:cxn>
              <a:cxn ang="0">
                <a:pos x="615" y="566"/>
              </a:cxn>
              <a:cxn ang="0">
                <a:pos x="589" y="556"/>
              </a:cxn>
              <a:cxn ang="0">
                <a:pos x="603" y="540"/>
              </a:cxn>
              <a:cxn ang="0">
                <a:pos x="608" y="518"/>
              </a:cxn>
              <a:cxn ang="0">
                <a:pos x="570" y="507"/>
              </a:cxn>
              <a:cxn ang="0">
                <a:pos x="485" y="516"/>
              </a:cxn>
              <a:cxn ang="0">
                <a:pos x="400" y="526"/>
              </a:cxn>
              <a:cxn ang="0">
                <a:pos x="315" y="533"/>
              </a:cxn>
              <a:cxn ang="0">
                <a:pos x="230" y="540"/>
              </a:cxn>
              <a:cxn ang="0">
                <a:pos x="142" y="545"/>
              </a:cxn>
              <a:cxn ang="0">
                <a:pos x="140" y="497"/>
              </a:cxn>
              <a:cxn ang="0">
                <a:pos x="137" y="450"/>
              </a:cxn>
              <a:cxn ang="0">
                <a:pos x="135" y="400"/>
              </a:cxn>
              <a:cxn ang="0">
                <a:pos x="130" y="350"/>
              </a:cxn>
              <a:cxn ang="0">
                <a:pos x="128" y="301"/>
              </a:cxn>
              <a:cxn ang="0">
                <a:pos x="126" y="251"/>
              </a:cxn>
              <a:cxn ang="0">
                <a:pos x="123" y="213"/>
              </a:cxn>
              <a:cxn ang="0">
                <a:pos x="95" y="187"/>
              </a:cxn>
              <a:cxn ang="0">
                <a:pos x="73" y="156"/>
              </a:cxn>
              <a:cxn ang="0">
                <a:pos x="90" y="135"/>
              </a:cxn>
              <a:cxn ang="0">
                <a:pos x="81" y="118"/>
              </a:cxn>
              <a:cxn ang="0">
                <a:pos x="45" y="107"/>
              </a:cxn>
              <a:cxn ang="0">
                <a:pos x="33" y="81"/>
              </a:cxn>
              <a:cxn ang="0">
                <a:pos x="12" y="62"/>
              </a:cxn>
              <a:cxn ang="0">
                <a:pos x="0" y="31"/>
              </a:cxn>
              <a:cxn ang="0">
                <a:pos x="73" y="26"/>
              </a:cxn>
              <a:cxn ang="0">
                <a:pos x="147" y="21"/>
              </a:cxn>
              <a:cxn ang="0">
                <a:pos x="220" y="17"/>
              </a:cxn>
              <a:cxn ang="0">
                <a:pos x="291" y="9"/>
              </a:cxn>
              <a:cxn ang="0">
                <a:pos x="364" y="2"/>
              </a:cxn>
              <a:cxn ang="0">
                <a:pos x="400" y="9"/>
              </a:cxn>
              <a:cxn ang="0">
                <a:pos x="412" y="21"/>
              </a:cxn>
              <a:cxn ang="0">
                <a:pos x="416" y="64"/>
              </a:cxn>
            </a:cxnLst>
            <a:rect l="0" t="0" r="r" b="b"/>
            <a:pathLst>
              <a:path w="698" h="571">
                <a:moveTo>
                  <a:pt x="424" y="83"/>
                </a:moveTo>
                <a:lnTo>
                  <a:pt x="428" y="97"/>
                </a:lnTo>
                <a:lnTo>
                  <a:pt x="433" y="107"/>
                </a:lnTo>
                <a:lnTo>
                  <a:pt x="452" y="123"/>
                </a:lnTo>
                <a:lnTo>
                  <a:pt x="483" y="147"/>
                </a:lnTo>
                <a:lnTo>
                  <a:pt x="504" y="170"/>
                </a:lnTo>
                <a:lnTo>
                  <a:pt x="513" y="194"/>
                </a:lnTo>
                <a:lnTo>
                  <a:pt x="523" y="204"/>
                </a:lnTo>
                <a:lnTo>
                  <a:pt x="532" y="199"/>
                </a:lnTo>
                <a:lnTo>
                  <a:pt x="544" y="199"/>
                </a:lnTo>
                <a:lnTo>
                  <a:pt x="558" y="201"/>
                </a:lnTo>
                <a:lnTo>
                  <a:pt x="565" y="206"/>
                </a:lnTo>
                <a:lnTo>
                  <a:pt x="568" y="206"/>
                </a:lnTo>
                <a:lnTo>
                  <a:pt x="568" y="208"/>
                </a:lnTo>
                <a:lnTo>
                  <a:pt x="568" y="211"/>
                </a:lnTo>
                <a:lnTo>
                  <a:pt x="568" y="215"/>
                </a:lnTo>
                <a:lnTo>
                  <a:pt x="556" y="258"/>
                </a:lnTo>
                <a:lnTo>
                  <a:pt x="551" y="277"/>
                </a:lnTo>
                <a:lnTo>
                  <a:pt x="554" y="284"/>
                </a:lnTo>
                <a:lnTo>
                  <a:pt x="561" y="294"/>
                </a:lnTo>
                <a:lnTo>
                  <a:pt x="575" y="305"/>
                </a:lnTo>
                <a:lnTo>
                  <a:pt x="587" y="313"/>
                </a:lnTo>
                <a:lnTo>
                  <a:pt x="596" y="317"/>
                </a:lnTo>
                <a:lnTo>
                  <a:pt x="613" y="324"/>
                </a:lnTo>
                <a:lnTo>
                  <a:pt x="634" y="341"/>
                </a:lnTo>
                <a:lnTo>
                  <a:pt x="646" y="350"/>
                </a:lnTo>
                <a:lnTo>
                  <a:pt x="646" y="360"/>
                </a:lnTo>
                <a:lnTo>
                  <a:pt x="651" y="369"/>
                </a:lnTo>
                <a:lnTo>
                  <a:pt x="655" y="376"/>
                </a:lnTo>
                <a:lnTo>
                  <a:pt x="655" y="386"/>
                </a:lnTo>
                <a:lnTo>
                  <a:pt x="653" y="395"/>
                </a:lnTo>
                <a:lnTo>
                  <a:pt x="655" y="405"/>
                </a:lnTo>
                <a:lnTo>
                  <a:pt x="665" y="419"/>
                </a:lnTo>
                <a:lnTo>
                  <a:pt x="672" y="426"/>
                </a:lnTo>
                <a:lnTo>
                  <a:pt x="677" y="429"/>
                </a:lnTo>
                <a:lnTo>
                  <a:pt x="679" y="429"/>
                </a:lnTo>
                <a:lnTo>
                  <a:pt x="679" y="426"/>
                </a:lnTo>
                <a:lnTo>
                  <a:pt x="677" y="426"/>
                </a:lnTo>
                <a:lnTo>
                  <a:pt x="677" y="424"/>
                </a:lnTo>
                <a:lnTo>
                  <a:pt x="677" y="421"/>
                </a:lnTo>
                <a:lnTo>
                  <a:pt x="679" y="419"/>
                </a:lnTo>
                <a:lnTo>
                  <a:pt x="679" y="419"/>
                </a:lnTo>
                <a:lnTo>
                  <a:pt x="684" y="421"/>
                </a:lnTo>
                <a:lnTo>
                  <a:pt x="693" y="429"/>
                </a:lnTo>
                <a:lnTo>
                  <a:pt x="698" y="438"/>
                </a:lnTo>
                <a:lnTo>
                  <a:pt x="698" y="452"/>
                </a:lnTo>
                <a:lnTo>
                  <a:pt x="696" y="464"/>
                </a:lnTo>
                <a:lnTo>
                  <a:pt x="693" y="476"/>
                </a:lnTo>
                <a:lnTo>
                  <a:pt x="688" y="481"/>
                </a:lnTo>
                <a:lnTo>
                  <a:pt x="686" y="481"/>
                </a:lnTo>
                <a:lnTo>
                  <a:pt x="681" y="478"/>
                </a:lnTo>
                <a:lnTo>
                  <a:pt x="679" y="481"/>
                </a:lnTo>
                <a:lnTo>
                  <a:pt x="674" y="483"/>
                </a:lnTo>
                <a:lnTo>
                  <a:pt x="670" y="495"/>
                </a:lnTo>
                <a:lnTo>
                  <a:pt x="670" y="495"/>
                </a:lnTo>
                <a:lnTo>
                  <a:pt x="667" y="497"/>
                </a:lnTo>
                <a:lnTo>
                  <a:pt x="667" y="495"/>
                </a:lnTo>
                <a:lnTo>
                  <a:pt x="667" y="495"/>
                </a:lnTo>
                <a:lnTo>
                  <a:pt x="665" y="492"/>
                </a:lnTo>
                <a:lnTo>
                  <a:pt x="662" y="490"/>
                </a:lnTo>
                <a:lnTo>
                  <a:pt x="660" y="490"/>
                </a:lnTo>
                <a:lnTo>
                  <a:pt x="660" y="490"/>
                </a:lnTo>
                <a:lnTo>
                  <a:pt x="658" y="492"/>
                </a:lnTo>
                <a:lnTo>
                  <a:pt x="658" y="495"/>
                </a:lnTo>
                <a:lnTo>
                  <a:pt x="660" y="497"/>
                </a:lnTo>
                <a:lnTo>
                  <a:pt x="662" y="507"/>
                </a:lnTo>
                <a:lnTo>
                  <a:pt x="660" y="514"/>
                </a:lnTo>
                <a:lnTo>
                  <a:pt x="655" y="516"/>
                </a:lnTo>
                <a:lnTo>
                  <a:pt x="655" y="521"/>
                </a:lnTo>
                <a:lnTo>
                  <a:pt x="660" y="523"/>
                </a:lnTo>
                <a:lnTo>
                  <a:pt x="660" y="526"/>
                </a:lnTo>
                <a:lnTo>
                  <a:pt x="658" y="528"/>
                </a:lnTo>
                <a:lnTo>
                  <a:pt x="655" y="528"/>
                </a:lnTo>
                <a:lnTo>
                  <a:pt x="653" y="530"/>
                </a:lnTo>
                <a:lnTo>
                  <a:pt x="651" y="533"/>
                </a:lnTo>
                <a:lnTo>
                  <a:pt x="655" y="540"/>
                </a:lnTo>
                <a:lnTo>
                  <a:pt x="655" y="547"/>
                </a:lnTo>
                <a:lnTo>
                  <a:pt x="651" y="559"/>
                </a:lnTo>
                <a:lnTo>
                  <a:pt x="651" y="561"/>
                </a:lnTo>
                <a:lnTo>
                  <a:pt x="632" y="563"/>
                </a:lnTo>
                <a:lnTo>
                  <a:pt x="615" y="566"/>
                </a:lnTo>
                <a:lnTo>
                  <a:pt x="599" y="568"/>
                </a:lnTo>
                <a:lnTo>
                  <a:pt x="582" y="571"/>
                </a:lnTo>
                <a:lnTo>
                  <a:pt x="589" y="556"/>
                </a:lnTo>
                <a:lnTo>
                  <a:pt x="594" y="552"/>
                </a:lnTo>
                <a:lnTo>
                  <a:pt x="596" y="545"/>
                </a:lnTo>
                <a:lnTo>
                  <a:pt x="603" y="540"/>
                </a:lnTo>
                <a:lnTo>
                  <a:pt x="608" y="528"/>
                </a:lnTo>
                <a:lnTo>
                  <a:pt x="610" y="523"/>
                </a:lnTo>
                <a:lnTo>
                  <a:pt x="608" y="518"/>
                </a:lnTo>
                <a:lnTo>
                  <a:pt x="603" y="514"/>
                </a:lnTo>
                <a:lnTo>
                  <a:pt x="599" y="504"/>
                </a:lnTo>
                <a:lnTo>
                  <a:pt x="570" y="507"/>
                </a:lnTo>
                <a:lnTo>
                  <a:pt x="542" y="511"/>
                </a:lnTo>
                <a:lnTo>
                  <a:pt x="513" y="514"/>
                </a:lnTo>
                <a:lnTo>
                  <a:pt x="485" y="516"/>
                </a:lnTo>
                <a:lnTo>
                  <a:pt x="457" y="518"/>
                </a:lnTo>
                <a:lnTo>
                  <a:pt x="428" y="523"/>
                </a:lnTo>
                <a:lnTo>
                  <a:pt x="400" y="526"/>
                </a:lnTo>
                <a:lnTo>
                  <a:pt x="372" y="528"/>
                </a:lnTo>
                <a:lnTo>
                  <a:pt x="343" y="530"/>
                </a:lnTo>
                <a:lnTo>
                  <a:pt x="315" y="533"/>
                </a:lnTo>
                <a:lnTo>
                  <a:pt x="286" y="535"/>
                </a:lnTo>
                <a:lnTo>
                  <a:pt x="258" y="537"/>
                </a:lnTo>
                <a:lnTo>
                  <a:pt x="230" y="540"/>
                </a:lnTo>
                <a:lnTo>
                  <a:pt x="199" y="542"/>
                </a:lnTo>
                <a:lnTo>
                  <a:pt x="170" y="545"/>
                </a:lnTo>
                <a:lnTo>
                  <a:pt x="142" y="545"/>
                </a:lnTo>
                <a:lnTo>
                  <a:pt x="142" y="530"/>
                </a:lnTo>
                <a:lnTo>
                  <a:pt x="142" y="514"/>
                </a:lnTo>
                <a:lnTo>
                  <a:pt x="140" y="497"/>
                </a:lnTo>
                <a:lnTo>
                  <a:pt x="140" y="483"/>
                </a:lnTo>
                <a:lnTo>
                  <a:pt x="137" y="466"/>
                </a:lnTo>
                <a:lnTo>
                  <a:pt x="137" y="450"/>
                </a:lnTo>
                <a:lnTo>
                  <a:pt x="137" y="433"/>
                </a:lnTo>
                <a:lnTo>
                  <a:pt x="135" y="417"/>
                </a:lnTo>
                <a:lnTo>
                  <a:pt x="135" y="400"/>
                </a:lnTo>
                <a:lnTo>
                  <a:pt x="133" y="384"/>
                </a:lnTo>
                <a:lnTo>
                  <a:pt x="133" y="367"/>
                </a:lnTo>
                <a:lnTo>
                  <a:pt x="130" y="350"/>
                </a:lnTo>
                <a:lnTo>
                  <a:pt x="130" y="334"/>
                </a:lnTo>
                <a:lnTo>
                  <a:pt x="128" y="317"/>
                </a:lnTo>
                <a:lnTo>
                  <a:pt x="128" y="301"/>
                </a:lnTo>
                <a:lnTo>
                  <a:pt x="128" y="284"/>
                </a:lnTo>
                <a:lnTo>
                  <a:pt x="126" y="268"/>
                </a:lnTo>
                <a:lnTo>
                  <a:pt x="126" y="251"/>
                </a:lnTo>
                <a:lnTo>
                  <a:pt x="123" y="234"/>
                </a:lnTo>
                <a:lnTo>
                  <a:pt x="123" y="218"/>
                </a:lnTo>
                <a:lnTo>
                  <a:pt x="123" y="213"/>
                </a:lnTo>
                <a:lnTo>
                  <a:pt x="107" y="204"/>
                </a:lnTo>
                <a:lnTo>
                  <a:pt x="100" y="197"/>
                </a:lnTo>
                <a:lnTo>
                  <a:pt x="95" y="187"/>
                </a:lnTo>
                <a:lnTo>
                  <a:pt x="88" y="175"/>
                </a:lnTo>
                <a:lnTo>
                  <a:pt x="76" y="166"/>
                </a:lnTo>
                <a:lnTo>
                  <a:pt x="73" y="156"/>
                </a:lnTo>
                <a:lnTo>
                  <a:pt x="81" y="142"/>
                </a:lnTo>
                <a:lnTo>
                  <a:pt x="85" y="137"/>
                </a:lnTo>
                <a:lnTo>
                  <a:pt x="90" y="135"/>
                </a:lnTo>
                <a:lnTo>
                  <a:pt x="90" y="130"/>
                </a:lnTo>
                <a:lnTo>
                  <a:pt x="88" y="121"/>
                </a:lnTo>
                <a:lnTo>
                  <a:pt x="81" y="118"/>
                </a:lnTo>
                <a:lnTo>
                  <a:pt x="73" y="121"/>
                </a:lnTo>
                <a:lnTo>
                  <a:pt x="69" y="121"/>
                </a:lnTo>
                <a:lnTo>
                  <a:pt x="45" y="107"/>
                </a:lnTo>
                <a:lnTo>
                  <a:pt x="43" y="104"/>
                </a:lnTo>
                <a:lnTo>
                  <a:pt x="36" y="95"/>
                </a:lnTo>
                <a:lnTo>
                  <a:pt x="33" y="81"/>
                </a:lnTo>
                <a:lnTo>
                  <a:pt x="26" y="73"/>
                </a:lnTo>
                <a:lnTo>
                  <a:pt x="19" y="69"/>
                </a:lnTo>
                <a:lnTo>
                  <a:pt x="12" y="62"/>
                </a:lnTo>
                <a:lnTo>
                  <a:pt x="10" y="47"/>
                </a:lnTo>
                <a:lnTo>
                  <a:pt x="3" y="36"/>
                </a:lnTo>
                <a:lnTo>
                  <a:pt x="0" y="31"/>
                </a:lnTo>
                <a:lnTo>
                  <a:pt x="24" y="31"/>
                </a:lnTo>
                <a:lnTo>
                  <a:pt x="50" y="28"/>
                </a:lnTo>
                <a:lnTo>
                  <a:pt x="73" y="26"/>
                </a:lnTo>
                <a:lnTo>
                  <a:pt x="97" y="26"/>
                </a:lnTo>
                <a:lnTo>
                  <a:pt x="123" y="24"/>
                </a:lnTo>
                <a:lnTo>
                  <a:pt x="147" y="21"/>
                </a:lnTo>
                <a:lnTo>
                  <a:pt x="170" y="19"/>
                </a:lnTo>
                <a:lnTo>
                  <a:pt x="194" y="17"/>
                </a:lnTo>
                <a:lnTo>
                  <a:pt x="220" y="17"/>
                </a:lnTo>
                <a:lnTo>
                  <a:pt x="244" y="14"/>
                </a:lnTo>
                <a:lnTo>
                  <a:pt x="267" y="12"/>
                </a:lnTo>
                <a:lnTo>
                  <a:pt x="291" y="9"/>
                </a:lnTo>
                <a:lnTo>
                  <a:pt x="317" y="7"/>
                </a:lnTo>
                <a:lnTo>
                  <a:pt x="341" y="5"/>
                </a:lnTo>
                <a:lnTo>
                  <a:pt x="364" y="2"/>
                </a:lnTo>
                <a:lnTo>
                  <a:pt x="388" y="0"/>
                </a:lnTo>
                <a:lnTo>
                  <a:pt x="395" y="7"/>
                </a:lnTo>
                <a:lnTo>
                  <a:pt x="400" y="9"/>
                </a:lnTo>
                <a:lnTo>
                  <a:pt x="402" y="12"/>
                </a:lnTo>
                <a:lnTo>
                  <a:pt x="409" y="17"/>
                </a:lnTo>
                <a:lnTo>
                  <a:pt x="412" y="21"/>
                </a:lnTo>
                <a:lnTo>
                  <a:pt x="419" y="26"/>
                </a:lnTo>
                <a:lnTo>
                  <a:pt x="416" y="47"/>
                </a:lnTo>
                <a:lnTo>
                  <a:pt x="416" y="64"/>
                </a:lnTo>
                <a:lnTo>
                  <a:pt x="424" y="83"/>
                </a:lnTo>
                <a:close/>
              </a:path>
            </a:pathLst>
          </a:custGeom>
          <a:solidFill>
            <a:srgbClr val="92D05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45" name="Freeform 21">
            <a:extLst>
              <a:ext uri="{FF2B5EF4-FFF2-40B4-BE49-F238E27FC236}">
                <a16:creationId xmlns:a16="http://schemas.microsoft.com/office/drawing/2014/main" id="{7F7C861D-1FF4-E5EA-F693-158AAA289A06}"/>
              </a:ext>
            </a:extLst>
          </p:cNvPr>
          <p:cNvSpPr>
            <a:spLocks/>
          </p:cNvSpPr>
          <p:nvPr/>
        </p:nvSpPr>
        <p:spPr bwMode="auto">
          <a:xfrm>
            <a:off x="1981200" y="1249363"/>
            <a:ext cx="1614488" cy="1011237"/>
          </a:xfrm>
          <a:custGeom>
            <a:avLst/>
            <a:gdLst/>
            <a:ahLst/>
            <a:cxnLst>
              <a:cxn ang="0">
                <a:pos x="1001" y="464"/>
              </a:cxn>
              <a:cxn ang="0">
                <a:pos x="996" y="573"/>
              </a:cxn>
              <a:cxn ang="0">
                <a:pos x="993" y="632"/>
              </a:cxn>
              <a:cxn ang="0">
                <a:pos x="991" y="632"/>
              </a:cxn>
              <a:cxn ang="0">
                <a:pos x="951" y="630"/>
              </a:cxn>
              <a:cxn ang="0">
                <a:pos x="873" y="625"/>
              </a:cxn>
              <a:cxn ang="0">
                <a:pos x="795" y="620"/>
              </a:cxn>
              <a:cxn ang="0">
                <a:pos x="717" y="613"/>
              </a:cxn>
              <a:cxn ang="0">
                <a:pos x="636" y="606"/>
              </a:cxn>
              <a:cxn ang="0">
                <a:pos x="558" y="599"/>
              </a:cxn>
              <a:cxn ang="0">
                <a:pos x="480" y="589"/>
              </a:cxn>
              <a:cxn ang="0">
                <a:pos x="402" y="580"/>
              </a:cxn>
              <a:cxn ang="0">
                <a:pos x="360" y="606"/>
              </a:cxn>
              <a:cxn ang="0">
                <a:pos x="345" y="630"/>
              </a:cxn>
              <a:cxn ang="0">
                <a:pos x="334" y="604"/>
              </a:cxn>
              <a:cxn ang="0">
                <a:pos x="322" y="611"/>
              </a:cxn>
              <a:cxn ang="0">
                <a:pos x="317" y="625"/>
              </a:cxn>
              <a:cxn ang="0">
                <a:pos x="282" y="620"/>
              </a:cxn>
              <a:cxn ang="0">
                <a:pos x="241" y="616"/>
              </a:cxn>
              <a:cxn ang="0">
                <a:pos x="213" y="616"/>
              </a:cxn>
              <a:cxn ang="0">
                <a:pos x="196" y="625"/>
              </a:cxn>
              <a:cxn ang="0">
                <a:pos x="182" y="618"/>
              </a:cxn>
              <a:cxn ang="0">
                <a:pos x="177" y="589"/>
              </a:cxn>
              <a:cxn ang="0">
                <a:pos x="166" y="568"/>
              </a:cxn>
              <a:cxn ang="0">
                <a:pos x="149" y="554"/>
              </a:cxn>
              <a:cxn ang="0">
                <a:pos x="151" y="533"/>
              </a:cxn>
              <a:cxn ang="0">
                <a:pos x="135" y="500"/>
              </a:cxn>
              <a:cxn ang="0">
                <a:pos x="133" y="469"/>
              </a:cxn>
              <a:cxn ang="0">
                <a:pos x="128" y="455"/>
              </a:cxn>
              <a:cxn ang="0">
                <a:pos x="118" y="447"/>
              </a:cxn>
              <a:cxn ang="0">
                <a:pos x="92" y="466"/>
              </a:cxn>
              <a:cxn ang="0">
                <a:pos x="76" y="457"/>
              </a:cxn>
              <a:cxn ang="0">
                <a:pos x="73" y="440"/>
              </a:cxn>
              <a:cxn ang="0">
                <a:pos x="88" y="417"/>
              </a:cxn>
              <a:cxn ang="0">
                <a:pos x="83" y="395"/>
              </a:cxn>
              <a:cxn ang="0">
                <a:pos x="92" y="367"/>
              </a:cxn>
              <a:cxn ang="0">
                <a:pos x="107" y="334"/>
              </a:cxn>
              <a:cxn ang="0">
                <a:pos x="109" y="317"/>
              </a:cxn>
              <a:cxn ang="0">
                <a:pos x="88" y="315"/>
              </a:cxn>
              <a:cxn ang="0">
                <a:pos x="83" y="303"/>
              </a:cxn>
              <a:cxn ang="0">
                <a:pos x="76" y="298"/>
              </a:cxn>
              <a:cxn ang="0">
                <a:pos x="52" y="253"/>
              </a:cxn>
              <a:cxn ang="0">
                <a:pos x="21" y="208"/>
              </a:cxn>
              <a:cxn ang="0">
                <a:pos x="14" y="196"/>
              </a:cxn>
              <a:cxn ang="0">
                <a:pos x="19" y="178"/>
              </a:cxn>
              <a:cxn ang="0">
                <a:pos x="10" y="147"/>
              </a:cxn>
              <a:cxn ang="0">
                <a:pos x="12" y="62"/>
              </a:cxn>
              <a:cxn ang="0">
                <a:pos x="76" y="9"/>
              </a:cxn>
              <a:cxn ang="0">
                <a:pos x="187" y="31"/>
              </a:cxn>
              <a:cxn ang="0">
                <a:pos x="319" y="52"/>
              </a:cxn>
              <a:cxn ang="0">
                <a:pos x="459" y="73"/>
              </a:cxn>
              <a:cxn ang="0">
                <a:pos x="565" y="88"/>
              </a:cxn>
              <a:cxn ang="0">
                <a:pos x="707" y="102"/>
              </a:cxn>
              <a:cxn ang="0">
                <a:pos x="849" y="114"/>
              </a:cxn>
              <a:cxn ang="0">
                <a:pos x="991" y="123"/>
              </a:cxn>
              <a:cxn ang="0">
                <a:pos x="1015" y="199"/>
              </a:cxn>
              <a:cxn ang="0">
                <a:pos x="1010" y="296"/>
              </a:cxn>
              <a:cxn ang="0">
                <a:pos x="1005" y="393"/>
              </a:cxn>
            </a:cxnLst>
            <a:rect l="0" t="0" r="r" b="b"/>
            <a:pathLst>
              <a:path w="1017" h="637">
                <a:moveTo>
                  <a:pt x="1005" y="393"/>
                </a:moveTo>
                <a:lnTo>
                  <a:pt x="1003" y="417"/>
                </a:lnTo>
                <a:lnTo>
                  <a:pt x="1003" y="440"/>
                </a:lnTo>
                <a:lnTo>
                  <a:pt x="1001" y="464"/>
                </a:lnTo>
                <a:lnTo>
                  <a:pt x="1001" y="488"/>
                </a:lnTo>
                <a:lnTo>
                  <a:pt x="998" y="514"/>
                </a:lnTo>
                <a:lnTo>
                  <a:pt x="998" y="542"/>
                </a:lnTo>
                <a:lnTo>
                  <a:pt x="996" y="573"/>
                </a:lnTo>
                <a:lnTo>
                  <a:pt x="996" y="601"/>
                </a:lnTo>
                <a:lnTo>
                  <a:pt x="993" y="632"/>
                </a:lnTo>
                <a:lnTo>
                  <a:pt x="993" y="632"/>
                </a:lnTo>
                <a:lnTo>
                  <a:pt x="993" y="632"/>
                </a:lnTo>
                <a:lnTo>
                  <a:pt x="993" y="632"/>
                </a:lnTo>
                <a:lnTo>
                  <a:pt x="993" y="632"/>
                </a:lnTo>
                <a:lnTo>
                  <a:pt x="993" y="632"/>
                </a:lnTo>
                <a:lnTo>
                  <a:pt x="991" y="632"/>
                </a:lnTo>
                <a:lnTo>
                  <a:pt x="991" y="632"/>
                </a:lnTo>
                <a:lnTo>
                  <a:pt x="991" y="632"/>
                </a:lnTo>
                <a:lnTo>
                  <a:pt x="972" y="632"/>
                </a:lnTo>
                <a:lnTo>
                  <a:pt x="951" y="630"/>
                </a:lnTo>
                <a:lnTo>
                  <a:pt x="932" y="630"/>
                </a:lnTo>
                <a:lnTo>
                  <a:pt x="913" y="627"/>
                </a:lnTo>
                <a:lnTo>
                  <a:pt x="892" y="627"/>
                </a:lnTo>
                <a:lnTo>
                  <a:pt x="873" y="625"/>
                </a:lnTo>
                <a:lnTo>
                  <a:pt x="854" y="625"/>
                </a:lnTo>
                <a:lnTo>
                  <a:pt x="833" y="623"/>
                </a:lnTo>
                <a:lnTo>
                  <a:pt x="814" y="623"/>
                </a:lnTo>
                <a:lnTo>
                  <a:pt x="795" y="620"/>
                </a:lnTo>
                <a:lnTo>
                  <a:pt x="774" y="618"/>
                </a:lnTo>
                <a:lnTo>
                  <a:pt x="755" y="618"/>
                </a:lnTo>
                <a:lnTo>
                  <a:pt x="736" y="616"/>
                </a:lnTo>
                <a:lnTo>
                  <a:pt x="717" y="613"/>
                </a:lnTo>
                <a:lnTo>
                  <a:pt x="695" y="613"/>
                </a:lnTo>
                <a:lnTo>
                  <a:pt x="677" y="611"/>
                </a:lnTo>
                <a:lnTo>
                  <a:pt x="658" y="608"/>
                </a:lnTo>
                <a:lnTo>
                  <a:pt x="636" y="606"/>
                </a:lnTo>
                <a:lnTo>
                  <a:pt x="617" y="604"/>
                </a:lnTo>
                <a:lnTo>
                  <a:pt x="598" y="601"/>
                </a:lnTo>
                <a:lnTo>
                  <a:pt x="580" y="601"/>
                </a:lnTo>
                <a:lnTo>
                  <a:pt x="558" y="599"/>
                </a:lnTo>
                <a:lnTo>
                  <a:pt x="539" y="597"/>
                </a:lnTo>
                <a:lnTo>
                  <a:pt x="520" y="594"/>
                </a:lnTo>
                <a:lnTo>
                  <a:pt x="502" y="592"/>
                </a:lnTo>
                <a:lnTo>
                  <a:pt x="480" y="589"/>
                </a:lnTo>
                <a:lnTo>
                  <a:pt x="461" y="587"/>
                </a:lnTo>
                <a:lnTo>
                  <a:pt x="442" y="585"/>
                </a:lnTo>
                <a:lnTo>
                  <a:pt x="421" y="582"/>
                </a:lnTo>
                <a:lnTo>
                  <a:pt x="402" y="580"/>
                </a:lnTo>
                <a:lnTo>
                  <a:pt x="383" y="578"/>
                </a:lnTo>
                <a:lnTo>
                  <a:pt x="364" y="573"/>
                </a:lnTo>
                <a:lnTo>
                  <a:pt x="362" y="589"/>
                </a:lnTo>
                <a:lnTo>
                  <a:pt x="360" y="606"/>
                </a:lnTo>
                <a:lnTo>
                  <a:pt x="357" y="623"/>
                </a:lnTo>
                <a:lnTo>
                  <a:pt x="355" y="637"/>
                </a:lnTo>
                <a:lnTo>
                  <a:pt x="350" y="634"/>
                </a:lnTo>
                <a:lnTo>
                  <a:pt x="345" y="630"/>
                </a:lnTo>
                <a:lnTo>
                  <a:pt x="343" y="625"/>
                </a:lnTo>
                <a:lnTo>
                  <a:pt x="338" y="611"/>
                </a:lnTo>
                <a:lnTo>
                  <a:pt x="336" y="606"/>
                </a:lnTo>
                <a:lnTo>
                  <a:pt x="334" y="604"/>
                </a:lnTo>
                <a:lnTo>
                  <a:pt x="331" y="601"/>
                </a:lnTo>
                <a:lnTo>
                  <a:pt x="326" y="604"/>
                </a:lnTo>
                <a:lnTo>
                  <a:pt x="324" y="606"/>
                </a:lnTo>
                <a:lnTo>
                  <a:pt x="322" y="611"/>
                </a:lnTo>
                <a:lnTo>
                  <a:pt x="317" y="616"/>
                </a:lnTo>
                <a:lnTo>
                  <a:pt x="317" y="620"/>
                </a:lnTo>
                <a:lnTo>
                  <a:pt x="319" y="625"/>
                </a:lnTo>
                <a:lnTo>
                  <a:pt x="317" y="625"/>
                </a:lnTo>
                <a:lnTo>
                  <a:pt x="315" y="625"/>
                </a:lnTo>
                <a:lnTo>
                  <a:pt x="303" y="623"/>
                </a:lnTo>
                <a:lnTo>
                  <a:pt x="289" y="623"/>
                </a:lnTo>
                <a:lnTo>
                  <a:pt x="282" y="620"/>
                </a:lnTo>
                <a:lnTo>
                  <a:pt x="265" y="618"/>
                </a:lnTo>
                <a:lnTo>
                  <a:pt x="251" y="616"/>
                </a:lnTo>
                <a:lnTo>
                  <a:pt x="246" y="616"/>
                </a:lnTo>
                <a:lnTo>
                  <a:pt x="241" y="616"/>
                </a:lnTo>
                <a:lnTo>
                  <a:pt x="237" y="623"/>
                </a:lnTo>
                <a:lnTo>
                  <a:pt x="237" y="625"/>
                </a:lnTo>
                <a:lnTo>
                  <a:pt x="234" y="625"/>
                </a:lnTo>
                <a:lnTo>
                  <a:pt x="213" y="616"/>
                </a:lnTo>
                <a:lnTo>
                  <a:pt x="206" y="616"/>
                </a:lnTo>
                <a:lnTo>
                  <a:pt x="199" y="618"/>
                </a:lnTo>
                <a:lnTo>
                  <a:pt x="196" y="623"/>
                </a:lnTo>
                <a:lnTo>
                  <a:pt x="196" y="625"/>
                </a:lnTo>
                <a:lnTo>
                  <a:pt x="194" y="627"/>
                </a:lnTo>
                <a:lnTo>
                  <a:pt x="192" y="627"/>
                </a:lnTo>
                <a:lnTo>
                  <a:pt x="187" y="623"/>
                </a:lnTo>
                <a:lnTo>
                  <a:pt x="182" y="618"/>
                </a:lnTo>
                <a:lnTo>
                  <a:pt x="180" y="613"/>
                </a:lnTo>
                <a:lnTo>
                  <a:pt x="180" y="606"/>
                </a:lnTo>
                <a:lnTo>
                  <a:pt x="177" y="597"/>
                </a:lnTo>
                <a:lnTo>
                  <a:pt x="177" y="589"/>
                </a:lnTo>
                <a:lnTo>
                  <a:pt x="177" y="582"/>
                </a:lnTo>
                <a:lnTo>
                  <a:pt x="173" y="575"/>
                </a:lnTo>
                <a:lnTo>
                  <a:pt x="170" y="571"/>
                </a:lnTo>
                <a:lnTo>
                  <a:pt x="166" y="568"/>
                </a:lnTo>
                <a:lnTo>
                  <a:pt x="159" y="568"/>
                </a:lnTo>
                <a:lnTo>
                  <a:pt x="156" y="568"/>
                </a:lnTo>
                <a:lnTo>
                  <a:pt x="149" y="559"/>
                </a:lnTo>
                <a:lnTo>
                  <a:pt x="149" y="554"/>
                </a:lnTo>
                <a:lnTo>
                  <a:pt x="147" y="549"/>
                </a:lnTo>
                <a:lnTo>
                  <a:pt x="151" y="542"/>
                </a:lnTo>
                <a:lnTo>
                  <a:pt x="151" y="537"/>
                </a:lnTo>
                <a:lnTo>
                  <a:pt x="151" y="533"/>
                </a:lnTo>
                <a:lnTo>
                  <a:pt x="149" y="528"/>
                </a:lnTo>
                <a:lnTo>
                  <a:pt x="144" y="523"/>
                </a:lnTo>
                <a:lnTo>
                  <a:pt x="142" y="514"/>
                </a:lnTo>
                <a:lnTo>
                  <a:pt x="135" y="500"/>
                </a:lnTo>
                <a:lnTo>
                  <a:pt x="135" y="490"/>
                </a:lnTo>
                <a:lnTo>
                  <a:pt x="133" y="481"/>
                </a:lnTo>
                <a:lnTo>
                  <a:pt x="135" y="473"/>
                </a:lnTo>
                <a:lnTo>
                  <a:pt x="133" y="469"/>
                </a:lnTo>
                <a:lnTo>
                  <a:pt x="133" y="462"/>
                </a:lnTo>
                <a:lnTo>
                  <a:pt x="133" y="462"/>
                </a:lnTo>
                <a:lnTo>
                  <a:pt x="133" y="459"/>
                </a:lnTo>
                <a:lnTo>
                  <a:pt x="128" y="455"/>
                </a:lnTo>
                <a:lnTo>
                  <a:pt x="123" y="447"/>
                </a:lnTo>
                <a:lnTo>
                  <a:pt x="121" y="447"/>
                </a:lnTo>
                <a:lnTo>
                  <a:pt x="118" y="445"/>
                </a:lnTo>
                <a:lnTo>
                  <a:pt x="118" y="447"/>
                </a:lnTo>
                <a:lnTo>
                  <a:pt x="116" y="450"/>
                </a:lnTo>
                <a:lnTo>
                  <a:pt x="104" y="459"/>
                </a:lnTo>
                <a:lnTo>
                  <a:pt x="97" y="462"/>
                </a:lnTo>
                <a:lnTo>
                  <a:pt x="92" y="466"/>
                </a:lnTo>
                <a:lnTo>
                  <a:pt x="88" y="466"/>
                </a:lnTo>
                <a:lnTo>
                  <a:pt x="85" y="466"/>
                </a:lnTo>
                <a:lnTo>
                  <a:pt x="83" y="466"/>
                </a:lnTo>
                <a:lnTo>
                  <a:pt x="76" y="457"/>
                </a:lnTo>
                <a:lnTo>
                  <a:pt x="69" y="452"/>
                </a:lnTo>
                <a:lnTo>
                  <a:pt x="69" y="450"/>
                </a:lnTo>
                <a:lnTo>
                  <a:pt x="71" y="445"/>
                </a:lnTo>
                <a:lnTo>
                  <a:pt x="73" y="440"/>
                </a:lnTo>
                <a:lnTo>
                  <a:pt x="73" y="426"/>
                </a:lnTo>
                <a:lnTo>
                  <a:pt x="76" y="421"/>
                </a:lnTo>
                <a:lnTo>
                  <a:pt x="78" y="419"/>
                </a:lnTo>
                <a:lnTo>
                  <a:pt x="88" y="417"/>
                </a:lnTo>
                <a:lnTo>
                  <a:pt x="88" y="414"/>
                </a:lnTo>
                <a:lnTo>
                  <a:pt x="88" y="402"/>
                </a:lnTo>
                <a:lnTo>
                  <a:pt x="85" y="398"/>
                </a:lnTo>
                <a:lnTo>
                  <a:pt x="83" y="395"/>
                </a:lnTo>
                <a:lnTo>
                  <a:pt x="88" y="386"/>
                </a:lnTo>
                <a:lnTo>
                  <a:pt x="85" y="379"/>
                </a:lnTo>
                <a:lnTo>
                  <a:pt x="90" y="376"/>
                </a:lnTo>
                <a:lnTo>
                  <a:pt x="92" y="367"/>
                </a:lnTo>
                <a:lnTo>
                  <a:pt x="97" y="357"/>
                </a:lnTo>
                <a:lnTo>
                  <a:pt x="102" y="346"/>
                </a:lnTo>
                <a:lnTo>
                  <a:pt x="102" y="339"/>
                </a:lnTo>
                <a:lnTo>
                  <a:pt x="107" y="334"/>
                </a:lnTo>
                <a:lnTo>
                  <a:pt x="109" y="327"/>
                </a:lnTo>
                <a:lnTo>
                  <a:pt x="111" y="322"/>
                </a:lnTo>
                <a:lnTo>
                  <a:pt x="111" y="320"/>
                </a:lnTo>
                <a:lnTo>
                  <a:pt x="109" y="317"/>
                </a:lnTo>
                <a:lnTo>
                  <a:pt x="107" y="317"/>
                </a:lnTo>
                <a:lnTo>
                  <a:pt x="95" y="317"/>
                </a:lnTo>
                <a:lnTo>
                  <a:pt x="90" y="317"/>
                </a:lnTo>
                <a:lnTo>
                  <a:pt x="88" y="315"/>
                </a:lnTo>
                <a:lnTo>
                  <a:pt x="85" y="312"/>
                </a:lnTo>
                <a:lnTo>
                  <a:pt x="88" y="308"/>
                </a:lnTo>
                <a:lnTo>
                  <a:pt x="85" y="303"/>
                </a:lnTo>
                <a:lnTo>
                  <a:pt x="83" y="303"/>
                </a:lnTo>
                <a:lnTo>
                  <a:pt x="78" y="303"/>
                </a:lnTo>
                <a:lnTo>
                  <a:pt x="76" y="303"/>
                </a:lnTo>
                <a:lnTo>
                  <a:pt x="76" y="303"/>
                </a:lnTo>
                <a:lnTo>
                  <a:pt x="76" y="298"/>
                </a:lnTo>
                <a:lnTo>
                  <a:pt x="69" y="286"/>
                </a:lnTo>
                <a:lnTo>
                  <a:pt x="66" y="277"/>
                </a:lnTo>
                <a:lnTo>
                  <a:pt x="59" y="268"/>
                </a:lnTo>
                <a:lnTo>
                  <a:pt x="52" y="253"/>
                </a:lnTo>
                <a:lnTo>
                  <a:pt x="43" y="232"/>
                </a:lnTo>
                <a:lnTo>
                  <a:pt x="38" y="227"/>
                </a:lnTo>
                <a:lnTo>
                  <a:pt x="28" y="218"/>
                </a:lnTo>
                <a:lnTo>
                  <a:pt x="21" y="208"/>
                </a:lnTo>
                <a:lnTo>
                  <a:pt x="14" y="199"/>
                </a:lnTo>
                <a:lnTo>
                  <a:pt x="12" y="199"/>
                </a:lnTo>
                <a:lnTo>
                  <a:pt x="12" y="196"/>
                </a:lnTo>
                <a:lnTo>
                  <a:pt x="14" y="196"/>
                </a:lnTo>
                <a:lnTo>
                  <a:pt x="17" y="196"/>
                </a:lnTo>
                <a:lnTo>
                  <a:pt x="17" y="192"/>
                </a:lnTo>
                <a:lnTo>
                  <a:pt x="17" y="185"/>
                </a:lnTo>
                <a:lnTo>
                  <a:pt x="19" y="178"/>
                </a:lnTo>
                <a:lnTo>
                  <a:pt x="19" y="168"/>
                </a:lnTo>
                <a:lnTo>
                  <a:pt x="17" y="166"/>
                </a:lnTo>
                <a:lnTo>
                  <a:pt x="12" y="156"/>
                </a:lnTo>
                <a:lnTo>
                  <a:pt x="10" y="147"/>
                </a:lnTo>
                <a:lnTo>
                  <a:pt x="5" y="137"/>
                </a:lnTo>
                <a:lnTo>
                  <a:pt x="0" y="123"/>
                </a:lnTo>
                <a:lnTo>
                  <a:pt x="5" y="92"/>
                </a:lnTo>
                <a:lnTo>
                  <a:pt x="12" y="62"/>
                </a:lnTo>
                <a:lnTo>
                  <a:pt x="19" y="31"/>
                </a:lnTo>
                <a:lnTo>
                  <a:pt x="26" y="0"/>
                </a:lnTo>
                <a:lnTo>
                  <a:pt x="40" y="2"/>
                </a:lnTo>
                <a:lnTo>
                  <a:pt x="76" y="9"/>
                </a:lnTo>
                <a:lnTo>
                  <a:pt x="109" y="17"/>
                </a:lnTo>
                <a:lnTo>
                  <a:pt x="144" y="21"/>
                </a:lnTo>
                <a:lnTo>
                  <a:pt x="180" y="28"/>
                </a:lnTo>
                <a:lnTo>
                  <a:pt x="187" y="31"/>
                </a:lnTo>
                <a:lnTo>
                  <a:pt x="215" y="35"/>
                </a:lnTo>
                <a:lnTo>
                  <a:pt x="248" y="40"/>
                </a:lnTo>
                <a:lnTo>
                  <a:pt x="284" y="47"/>
                </a:lnTo>
                <a:lnTo>
                  <a:pt x="319" y="52"/>
                </a:lnTo>
                <a:lnTo>
                  <a:pt x="355" y="57"/>
                </a:lnTo>
                <a:lnTo>
                  <a:pt x="390" y="64"/>
                </a:lnTo>
                <a:lnTo>
                  <a:pt x="423" y="69"/>
                </a:lnTo>
                <a:lnTo>
                  <a:pt x="459" y="73"/>
                </a:lnTo>
                <a:lnTo>
                  <a:pt x="494" y="78"/>
                </a:lnTo>
                <a:lnTo>
                  <a:pt x="520" y="80"/>
                </a:lnTo>
                <a:lnTo>
                  <a:pt x="530" y="83"/>
                </a:lnTo>
                <a:lnTo>
                  <a:pt x="565" y="88"/>
                </a:lnTo>
                <a:lnTo>
                  <a:pt x="601" y="90"/>
                </a:lnTo>
                <a:lnTo>
                  <a:pt x="636" y="95"/>
                </a:lnTo>
                <a:lnTo>
                  <a:pt x="672" y="99"/>
                </a:lnTo>
                <a:lnTo>
                  <a:pt x="707" y="102"/>
                </a:lnTo>
                <a:lnTo>
                  <a:pt x="743" y="107"/>
                </a:lnTo>
                <a:lnTo>
                  <a:pt x="778" y="109"/>
                </a:lnTo>
                <a:lnTo>
                  <a:pt x="814" y="111"/>
                </a:lnTo>
                <a:lnTo>
                  <a:pt x="849" y="114"/>
                </a:lnTo>
                <a:lnTo>
                  <a:pt x="885" y="116"/>
                </a:lnTo>
                <a:lnTo>
                  <a:pt x="920" y="118"/>
                </a:lnTo>
                <a:lnTo>
                  <a:pt x="956" y="121"/>
                </a:lnTo>
                <a:lnTo>
                  <a:pt x="991" y="123"/>
                </a:lnTo>
                <a:lnTo>
                  <a:pt x="1017" y="125"/>
                </a:lnTo>
                <a:lnTo>
                  <a:pt x="1017" y="149"/>
                </a:lnTo>
                <a:lnTo>
                  <a:pt x="1015" y="173"/>
                </a:lnTo>
                <a:lnTo>
                  <a:pt x="1015" y="199"/>
                </a:lnTo>
                <a:lnTo>
                  <a:pt x="1012" y="223"/>
                </a:lnTo>
                <a:lnTo>
                  <a:pt x="1012" y="246"/>
                </a:lnTo>
                <a:lnTo>
                  <a:pt x="1010" y="270"/>
                </a:lnTo>
                <a:lnTo>
                  <a:pt x="1010" y="296"/>
                </a:lnTo>
                <a:lnTo>
                  <a:pt x="1008" y="320"/>
                </a:lnTo>
                <a:lnTo>
                  <a:pt x="1008" y="343"/>
                </a:lnTo>
                <a:lnTo>
                  <a:pt x="1005" y="367"/>
                </a:lnTo>
                <a:lnTo>
                  <a:pt x="1005" y="393"/>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46" name="Freeform 22">
            <a:extLst>
              <a:ext uri="{FF2B5EF4-FFF2-40B4-BE49-F238E27FC236}">
                <a16:creationId xmlns:a16="http://schemas.microsoft.com/office/drawing/2014/main" id="{EB6DBCC8-7A6A-20B2-947C-2775218FA693}"/>
              </a:ext>
            </a:extLst>
          </p:cNvPr>
          <p:cNvSpPr>
            <a:spLocks/>
          </p:cNvSpPr>
          <p:nvPr/>
        </p:nvSpPr>
        <p:spPr bwMode="auto">
          <a:xfrm>
            <a:off x="3565525" y="1447800"/>
            <a:ext cx="1047750" cy="628650"/>
          </a:xfrm>
          <a:custGeom>
            <a:avLst/>
            <a:gdLst/>
            <a:ahLst/>
            <a:cxnLst>
              <a:cxn ang="0">
                <a:pos x="660" y="391"/>
              </a:cxn>
              <a:cxn ang="0">
                <a:pos x="620" y="391"/>
              </a:cxn>
              <a:cxn ang="0">
                <a:pos x="577" y="393"/>
              </a:cxn>
              <a:cxn ang="0">
                <a:pos x="537" y="396"/>
              </a:cxn>
              <a:cxn ang="0">
                <a:pos x="495" y="396"/>
              </a:cxn>
              <a:cxn ang="0">
                <a:pos x="454" y="396"/>
              </a:cxn>
              <a:cxn ang="0">
                <a:pos x="414" y="396"/>
              </a:cxn>
              <a:cxn ang="0">
                <a:pos x="372" y="396"/>
              </a:cxn>
              <a:cxn ang="0">
                <a:pos x="331" y="396"/>
              </a:cxn>
              <a:cxn ang="0">
                <a:pos x="289" y="396"/>
              </a:cxn>
              <a:cxn ang="0">
                <a:pos x="249" y="396"/>
              </a:cxn>
              <a:cxn ang="0">
                <a:pos x="206" y="396"/>
              </a:cxn>
              <a:cxn ang="0">
                <a:pos x="166" y="393"/>
              </a:cxn>
              <a:cxn ang="0">
                <a:pos x="126" y="393"/>
              </a:cxn>
              <a:cxn ang="0">
                <a:pos x="83" y="391"/>
              </a:cxn>
              <a:cxn ang="0">
                <a:pos x="43" y="391"/>
              </a:cxn>
              <a:cxn ang="0">
                <a:pos x="0" y="389"/>
              </a:cxn>
              <a:cxn ang="0">
                <a:pos x="3" y="339"/>
              </a:cxn>
              <a:cxn ang="0">
                <a:pos x="5" y="292"/>
              </a:cxn>
              <a:cxn ang="0">
                <a:pos x="7" y="242"/>
              </a:cxn>
              <a:cxn ang="0">
                <a:pos x="10" y="195"/>
              </a:cxn>
              <a:cxn ang="0">
                <a:pos x="12" y="145"/>
              </a:cxn>
              <a:cxn ang="0">
                <a:pos x="14" y="98"/>
              </a:cxn>
              <a:cxn ang="0">
                <a:pos x="17" y="48"/>
              </a:cxn>
              <a:cxn ang="0">
                <a:pos x="19" y="0"/>
              </a:cxn>
              <a:cxn ang="0">
                <a:pos x="64" y="3"/>
              </a:cxn>
              <a:cxn ang="0">
                <a:pos x="135" y="5"/>
              </a:cxn>
              <a:cxn ang="0">
                <a:pos x="206" y="8"/>
              </a:cxn>
              <a:cxn ang="0">
                <a:pos x="277" y="8"/>
              </a:cxn>
              <a:cxn ang="0">
                <a:pos x="348" y="8"/>
              </a:cxn>
              <a:cxn ang="0">
                <a:pos x="419" y="8"/>
              </a:cxn>
              <a:cxn ang="0">
                <a:pos x="490" y="8"/>
              </a:cxn>
              <a:cxn ang="0">
                <a:pos x="563" y="5"/>
              </a:cxn>
              <a:cxn ang="0">
                <a:pos x="596" y="43"/>
              </a:cxn>
              <a:cxn ang="0">
                <a:pos x="596" y="62"/>
              </a:cxn>
              <a:cxn ang="0">
                <a:pos x="599" y="83"/>
              </a:cxn>
              <a:cxn ang="0">
                <a:pos x="599" y="109"/>
              </a:cxn>
              <a:cxn ang="0">
                <a:pos x="610" y="140"/>
              </a:cxn>
              <a:cxn ang="0">
                <a:pos x="613" y="152"/>
              </a:cxn>
              <a:cxn ang="0">
                <a:pos x="625" y="183"/>
              </a:cxn>
              <a:cxn ang="0">
                <a:pos x="627" y="209"/>
              </a:cxn>
              <a:cxn ang="0">
                <a:pos x="632" y="261"/>
              </a:cxn>
              <a:cxn ang="0">
                <a:pos x="634" y="277"/>
              </a:cxn>
              <a:cxn ang="0">
                <a:pos x="636" y="301"/>
              </a:cxn>
              <a:cxn ang="0">
                <a:pos x="641" y="325"/>
              </a:cxn>
              <a:cxn ang="0">
                <a:pos x="655" y="348"/>
              </a:cxn>
              <a:cxn ang="0">
                <a:pos x="658" y="365"/>
              </a:cxn>
            </a:cxnLst>
            <a:rect l="0" t="0" r="r" b="b"/>
            <a:pathLst>
              <a:path w="660" h="396">
                <a:moveTo>
                  <a:pt x="658" y="382"/>
                </a:moveTo>
                <a:lnTo>
                  <a:pt x="660" y="391"/>
                </a:lnTo>
                <a:lnTo>
                  <a:pt x="639" y="391"/>
                </a:lnTo>
                <a:lnTo>
                  <a:pt x="620" y="391"/>
                </a:lnTo>
                <a:lnTo>
                  <a:pt x="599" y="393"/>
                </a:lnTo>
                <a:lnTo>
                  <a:pt x="577" y="393"/>
                </a:lnTo>
                <a:lnTo>
                  <a:pt x="558" y="393"/>
                </a:lnTo>
                <a:lnTo>
                  <a:pt x="537" y="396"/>
                </a:lnTo>
                <a:lnTo>
                  <a:pt x="516" y="396"/>
                </a:lnTo>
                <a:lnTo>
                  <a:pt x="495" y="396"/>
                </a:lnTo>
                <a:lnTo>
                  <a:pt x="476" y="396"/>
                </a:lnTo>
                <a:lnTo>
                  <a:pt x="454" y="396"/>
                </a:lnTo>
                <a:lnTo>
                  <a:pt x="433" y="396"/>
                </a:lnTo>
                <a:lnTo>
                  <a:pt x="414" y="396"/>
                </a:lnTo>
                <a:lnTo>
                  <a:pt x="393" y="396"/>
                </a:lnTo>
                <a:lnTo>
                  <a:pt x="372" y="396"/>
                </a:lnTo>
                <a:lnTo>
                  <a:pt x="350" y="396"/>
                </a:lnTo>
                <a:lnTo>
                  <a:pt x="331" y="396"/>
                </a:lnTo>
                <a:lnTo>
                  <a:pt x="310" y="396"/>
                </a:lnTo>
                <a:lnTo>
                  <a:pt x="289" y="396"/>
                </a:lnTo>
                <a:lnTo>
                  <a:pt x="270" y="396"/>
                </a:lnTo>
                <a:lnTo>
                  <a:pt x="249" y="396"/>
                </a:lnTo>
                <a:lnTo>
                  <a:pt x="227" y="396"/>
                </a:lnTo>
                <a:lnTo>
                  <a:pt x="206" y="396"/>
                </a:lnTo>
                <a:lnTo>
                  <a:pt x="187" y="396"/>
                </a:lnTo>
                <a:lnTo>
                  <a:pt x="166" y="393"/>
                </a:lnTo>
                <a:lnTo>
                  <a:pt x="144" y="393"/>
                </a:lnTo>
                <a:lnTo>
                  <a:pt x="126" y="393"/>
                </a:lnTo>
                <a:lnTo>
                  <a:pt x="104" y="393"/>
                </a:lnTo>
                <a:lnTo>
                  <a:pt x="83" y="391"/>
                </a:lnTo>
                <a:lnTo>
                  <a:pt x="64" y="391"/>
                </a:lnTo>
                <a:lnTo>
                  <a:pt x="43" y="391"/>
                </a:lnTo>
                <a:lnTo>
                  <a:pt x="21" y="389"/>
                </a:lnTo>
                <a:lnTo>
                  <a:pt x="0" y="389"/>
                </a:lnTo>
                <a:lnTo>
                  <a:pt x="3" y="363"/>
                </a:lnTo>
                <a:lnTo>
                  <a:pt x="3" y="339"/>
                </a:lnTo>
                <a:lnTo>
                  <a:pt x="5" y="315"/>
                </a:lnTo>
                <a:lnTo>
                  <a:pt x="5" y="292"/>
                </a:lnTo>
                <a:lnTo>
                  <a:pt x="7" y="268"/>
                </a:lnTo>
                <a:lnTo>
                  <a:pt x="7" y="242"/>
                </a:lnTo>
                <a:lnTo>
                  <a:pt x="10" y="218"/>
                </a:lnTo>
                <a:lnTo>
                  <a:pt x="10" y="195"/>
                </a:lnTo>
                <a:lnTo>
                  <a:pt x="12" y="171"/>
                </a:lnTo>
                <a:lnTo>
                  <a:pt x="12" y="145"/>
                </a:lnTo>
                <a:lnTo>
                  <a:pt x="14" y="121"/>
                </a:lnTo>
                <a:lnTo>
                  <a:pt x="14" y="98"/>
                </a:lnTo>
                <a:lnTo>
                  <a:pt x="17" y="74"/>
                </a:lnTo>
                <a:lnTo>
                  <a:pt x="17" y="48"/>
                </a:lnTo>
                <a:lnTo>
                  <a:pt x="19" y="24"/>
                </a:lnTo>
                <a:lnTo>
                  <a:pt x="19" y="0"/>
                </a:lnTo>
                <a:lnTo>
                  <a:pt x="29" y="0"/>
                </a:lnTo>
                <a:lnTo>
                  <a:pt x="64" y="3"/>
                </a:lnTo>
                <a:lnTo>
                  <a:pt x="100" y="3"/>
                </a:lnTo>
                <a:lnTo>
                  <a:pt x="135" y="5"/>
                </a:lnTo>
                <a:lnTo>
                  <a:pt x="171" y="5"/>
                </a:lnTo>
                <a:lnTo>
                  <a:pt x="206" y="8"/>
                </a:lnTo>
                <a:lnTo>
                  <a:pt x="241" y="8"/>
                </a:lnTo>
                <a:lnTo>
                  <a:pt x="277" y="8"/>
                </a:lnTo>
                <a:lnTo>
                  <a:pt x="312" y="8"/>
                </a:lnTo>
                <a:lnTo>
                  <a:pt x="348" y="8"/>
                </a:lnTo>
                <a:lnTo>
                  <a:pt x="383" y="8"/>
                </a:lnTo>
                <a:lnTo>
                  <a:pt x="419" y="8"/>
                </a:lnTo>
                <a:lnTo>
                  <a:pt x="454" y="8"/>
                </a:lnTo>
                <a:lnTo>
                  <a:pt x="490" y="8"/>
                </a:lnTo>
                <a:lnTo>
                  <a:pt x="525" y="8"/>
                </a:lnTo>
                <a:lnTo>
                  <a:pt x="563" y="5"/>
                </a:lnTo>
                <a:lnTo>
                  <a:pt x="587" y="5"/>
                </a:lnTo>
                <a:lnTo>
                  <a:pt x="596" y="43"/>
                </a:lnTo>
                <a:lnTo>
                  <a:pt x="596" y="55"/>
                </a:lnTo>
                <a:lnTo>
                  <a:pt x="596" y="62"/>
                </a:lnTo>
                <a:lnTo>
                  <a:pt x="599" y="76"/>
                </a:lnTo>
                <a:lnTo>
                  <a:pt x="599" y="83"/>
                </a:lnTo>
                <a:lnTo>
                  <a:pt x="599" y="95"/>
                </a:lnTo>
                <a:lnTo>
                  <a:pt x="599" y="109"/>
                </a:lnTo>
                <a:lnTo>
                  <a:pt x="603" y="126"/>
                </a:lnTo>
                <a:lnTo>
                  <a:pt x="610" y="140"/>
                </a:lnTo>
                <a:lnTo>
                  <a:pt x="610" y="145"/>
                </a:lnTo>
                <a:lnTo>
                  <a:pt x="613" y="152"/>
                </a:lnTo>
                <a:lnTo>
                  <a:pt x="618" y="161"/>
                </a:lnTo>
                <a:lnTo>
                  <a:pt x="625" y="183"/>
                </a:lnTo>
                <a:lnTo>
                  <a:pt x="625" y="204"/>
                </a:lnTo>
                <a:lnTo>
                  <a:pt x="627" y="209"/>
                </a:lnTo>
                <a:lnTo>
                  <a:pt x="632" y="254"/>
                </a:lnTo>
                <a:lnTo>
                  <a:pt x="632" y="261"/>
                </a:lnTo>
                <a:lnTo>
                  <a:pt x="636" y="268"/>
                </a:lnTo>
                <a:lnTo>
                  <a:pt x="634" y="277"/>
                </a:lnTo>
                <a:lnTo>
                  <a:pt x="634" y="282"/>
                </a:lnTo>
                <a:lnTo>
                  <a:pt x="636" y="301"/>
                </a:lnTo>
                <a:lnTo>
                  <a:pt x="639" y="308"/>
                </a:lnTo>
                <a:lnTo>
                  <a:pt x="641" y="325"/>
                </a:lnTo>
                <a:lnTo>
                  <a:pt x="653" y="341"/>
                </a:lnTo>
                <a:lnTo>
                  <a:pt x="655" y="348"/>
                </a:lnTo>
                <a:lnTo>
                  <a:pt x="655" y="353"/>
                </a:lnTo>
                <a:lnTo>
                  <a:pt x="658" y="365"/>
                </a:lnTo>
                <a:lnTo>
                  <a:pt x="658" y="382"/>
                </a:lnTo>
                <a:close/>
              </a:path>
            </a:pathLst>
          </a:custGeom>
          <a:solidFill>
            <a:srgbClr val="92D05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47" name="Freeform 23">
            <a:extLst>
              <a:ext uri="{FF2B5EF4-FFF2-40B4-BE49-F238E27FC236}">
                <a16:creationId xmlns:a16="http://schemas.microsoft.com/office/drawing/2014/main" id="{F00D9ED0-5183-B18B-4363-4A1AD7025885}"/>
              </a:ext>
            </a:extLst>
          </p:cNvPr>
          <p:cNvSpPr>
            <a:spLocks/>
          </p:cNvSpPr>
          <p:nvPr/>
        </p:nvSpPr>
        <p:spPr bwMode="auto">
          <a:xfrm>
            <a:off x="3516313" y="2659063"/>
            <a:ext cx="1333500" cy="619125"/>
          </a:xfrm>
          <a:custGeom>
            <a:avLst/>
            <a:gdLst/>
            <a:ahLst/>
            <a:cxnLst>
              <a:cxn ang="0">
                <a:pos x="109" y="5"/>
              </a:cxn>
              <a:cxn ang="0">
                <a:pos x="173" y="5"/>
              </a:cxn>
              <a:cxn ang="0">
                <a:pos x="237" y="7"/>
              </a:cxn>
              <a:cxn ang="0">
                <a:pos x="301" y="7"/>
              </a:cxn>
              <a:cxn ang="0">
                <a:pos x="367" y="9"/>
              </a:cxn>
              <a:cxn ang="0">
                <a:pos x="431" y="9"/>
              </a:cxn>
              <a:cxn ang="0">
                <a:pos x="495" y="7"/>
              </a:cxn>
              <a:cxn ang="0">
                <a:pos x="561" y="26"/>
              </a:cxn>
              <a:cxn ang="0">
                <a:pos x="585" y="26"/>
              </a:cxn>
              <a:cxn ang="0">
                <a:pos x="627" y="21"/>
              </a:cxn>
              <a:cxn ang="0">
                <a:pos x="651" y="28"/>
              </a:cxn>
              <a:cxn ang="0">
                <a:pos x="686" y="40"/>
              </a:cxn>
              <a:cxn ang="0">
                <a:pos x="703" y="57"/>
              </a:cxn>
              <a:cxn ang="0">
                <a:pos x="717" y="64"/>
              </a:cxn>
              <a:cxn ang="0">
                <a:pos x="727" y="76"/>
              </a:cxn>
              <a:cxn ang="0">
                <a:pos x="736" y="111"/>
              </a:cxn>
              <a:cxn ang="0">
                <a:pos x="750" y="132"/>
              </a:cxn>
              <a:cxn ang="0">
                <a:pos x="753" y="144"/>
              </a:cxn>
              <a:cxn ang="0">
                <a:pos x="760" y="161"/>
              </a:cxn>
              <a:cxn ang="0">
                <a:pos x="762" y="184"/>
              </a:cxn>
              <a:cxn ang="0">
                <a:pos x="769" y="187"/>
              </a:cxn>
              <a:cxn ang="0">
                <a:pos x="769" y="194"/>
              </a:cxn>
              <a:cxn ang="0">
                <a:pos x="774" y="199"/>
              </a:cxn>
              <a:cxn ang="0">
                <a:pos x="774" y="210"/>
              </a:cxn>
              <a:cxn ang="0">
                <a:pos x="781" y="218"/>
              </a:cxn>
              <a:cxn ang="0">
                <a:pos x="779" y="227"/>
              </a:cxn>
              <a:cxn ang="0">
                <a:pos x="786" y="244"/>
              </a:cxn>
              <a:cxn ang="0">
                <a:pos x="788" y="281"/>
              </a:cxn>
              <a:cxn ang="0">
                <a:pos x="790" y="293"/>
              </a:cxn>
              <a:cxn ang="0">
                <a:pos x="798" y="308"/>
              </a:cxn>
              <a:cxn ang="0">
                <a:pos x="807" y="334"/>
              </a:cxn>
              <a:cxn ang="0">
                <a:pos x="821" y="345"/>
              </a:cxn>
              <a:cxn ang="0">
                <a:pos x="831" y="367"/>
              </a:cxn>
              <a:cxn ang="0">
                <a:pos x="840" y="379"/>
              </a:cxn>
              <a:cxn ang="0">
                <a:pos x="802" y="379"/>
              </a:cxn>
              <a:cxn ang="0">
                <a:pos x="762" y="381"/>
              </a:cxn>
              <a:cxn ang="0">
                <a:pos x="722" y="383"/>
              </a:cxn>
              <a:cxn ang="0">
                <a:pos x="679" y="386"/>
              </a:cxn>
              <a:cxn ang="0">
                <a:pos x="639" y="386"/>
              </a:cxn>
              <a:cxn ang="0">
                <a:pos x="599" y="388"/>
              </a:cxn>
              <a:cxn ang="0">
                <a:pos x="556" y="388"/>
              </a:cxn>
              <a:cxn ang="0">
                <a:pos x="516" y="388"/>
              </a:cxn>
              <a:cxn ang="0">
                <a:pos x="476" y="390"/>
              </a:cxn>
              <a:cxn ang="0">
                <a:pos x="436" y="390"/>
              </a:cxn>
              <a:cxn ang="0">
                <a:pos x="393" y="390"/>
              </a:cxn>
              <a:cxn ang="0">
                <a:pos x="353" y="390"/>
              </a:cxn>
              <a:cxn ang="0">
                <a:pos x="313" y="390"/>
              </a:cxn>
              <a:cxn ang="0">
                <a:pos x="270" y="390"/>
              </a:cxn>
              <a:cxn ang="0">
                <a:pos x="230" y="388"/>
              </a:cxn>
              <a:cxn ang="0">
                <a:pos x="190" y="388"/>
              </a:cxn>
              <a:cxn ang="0">
                <a:pos x="190" y="355"/>
              </a:cxn>
              <a:cxn ang="0">
                <a:pos x="190" y="324"/>
              </a:cxn>
              <a:cxn ang="0">
                <a:pos x="192" y="293"/>
              </a:cxn>
              <a:cxn ang="0">
                <a:pos x="192" y="260"/>
              </a:cxn>
              <a:cxn ang="0">
                <a:pos x="145" y="260"/>
              </a:cxn>
              <a:cxn ang="0">
                <a:pos x="97" y="258"/>
              </a:cxn>
              <a:cxn ang="0">
                <a:pos x="48" y="255"/>
              </a:cxn>
              <a:cxn ang="0">
                <a:pos x="0" y="253"/>
              </a:cxn>
              <a:cxn ang="0">
                <a:pos x="3" y="189"/>
              </a:cxn>
              <a:cxn ang="0">
                <a:pos x="5" y="125"/>
              </a:cxn>
              <a:cxn ang="0">
                <a:pos x="10" y="64"/>
              </a:cxn>
              <a:cxn ang="0">
                <a:pos x="12" y="0"/>
              </a:cxn>
              <a:cxn ang="0">
                <a:pos x="76" y="2"/>
              </a:cxn>
            </a:cxnLst>
            <a:rect l="0" t="0" r="r" b="b"/>
            <a:pathLst>
              <a:path w="840" h="390">
                <a:moveTo>
                  <a:pt x="76" y="2"/>
                </a:moveTo>
                <a:lnTo>
                  <a:pt x="109" y="5"/>
                </a:lnTo>
                <a:lnTo>
                  <a:pt x="140" y="5"/>
                </a:lnTo>
                <a:lnTo>
                  <a:pt x="173" y="5"/>
                </a:lnTo>
                <a:lnTo>
                  <a:pt x="206" y="7"/>
                </a:lnTo>
                <a:lnTo>
                  <a:pt x="237" y="7"/>
                </a:lnTo>
                <a:lnTo>
                  <a:pt x="270" y="7"/>
                </a:lnTo>
                <a:lnTo>
                  <a:pt x="301" y="7"/>
                </a:lnTo>
                <a:lnTo>
                  <a:pt x="334" y="9"/>
                </a:lnTo>
                <a:lnTo>
                  <a:pt x="367" y="9"/>
                </a:lnTo>
                <a:lnTo>
                  <a:pt x="398" y="9"/>
                </a:lnTo>
                <a:lnTo>
                  <a:pt x="431" y="9"/>
                </a:lnTo>
                <a:lnTo>
                  <a:pt x="462" y="7"/>
                </a:lnTo>
                <a:lnTo>
                  <a:pt x="495" y="7"/>
                </a:lnTo>
                <a:lnTo>
                  <a:pt x="533" y="7"/>
                </a:lnTo>
                <a:lnTo>
                  <a:pt x="561" y="26"/>
                </a:lnTo>
                <a:lnTo>
                  <a:pt x="578" y="31"/>
                </a:lnTo>
                <a:lnTo>
                  <a:pt x="585" y="26"/>
                </a:lnTo>
                <a:lnTo>
                  <a:pt x="601" y="21"/>
                </a:lnTo>
                <a:lnTo>
                  <a:pt x="627" y="21"/>
                </a:lnTo>
                <a:lnTo>
                  <a:pt x="644" y="21"/>
                </a:lnTo>
                <a:lnTo>
                  <a:pt x="651" y="28"/>
                </a:lnTo>
                <a:lnTo>
                  <a:pt x="665" y="33"/>
                </a:lnTo>
                <a:lnTo>
                  <a:pt x="686" y="40"/>
                </a:lnTo>
                <a:lnTo>
                  <a:pt x="698" y="49"/>
                </a:lnTo>
                <a:lnTo>
                  <a:pt x="703" y="57"/>
                </a:lnTo>
                <a:lnTo>
                  <a:pt x="710" y="61"/>
                </a:lnTo>
                <a:lnTo>
                  <a:pt x="717" y="64"/>
                </a:lnTo>
                <a:lnTo>
                  <a:pt x="719" y="64"/>
                </a:lnTo>
                <a:lnTo>
                  <a:pt x="727" y="76"/>
                </a:lnTo>
                <a:lnTo>
                  <a:pt x="729" y="94"/>
                </a:lnTo>
                <a:lnTo>
                  <a:pt x="736" y="111"/>
                </a:lnTo>
                <a:lnTo>
                  <a:pt x="745" y="123"/>
                </a:lnTo>
                <a:lnTo>
                  <a:pt x="750" y="132"/>
                </a:lnTo>
                <a:lnTo>
                  <a:pt x="750" y="137"/>
                </a:lnTo>
                <a:lnTo>
                  <a:pt x="753" y="144"/>
                </a:lnTo>
                <a:lnTo>
                  <a:pt x="757" y="149"/>
                </a:lnTo>
                <a:lnTo>
                  <a:pt x="760" y="161"/>
                </a:lnTo>
                <a:lnTo>
                  <a:pt x="760" y="177"/>
                </a:lnTo>
                <a:lnTo>
                  <a:pt x="762" y="184"/>
                </a:lnTo>
                <a:lnTo>
                  <a:pt x="767" y="184"/>
                </a:lnTo>
                <a:lnTo>
                  <a:pt x="769" y="187"/>
                </a:lnTo>
                <a:lnTo>
                  <a:pt x="769" y="192"/>
                </a:lnTo>
                <a:lnTo>
                  <a:pt x="769" y="194"/>
                </a:lnTo>
                <a:lnTo>
                  <a:pt x="774" y="194"/>
                </a:lnTo>
                <a:lnTo>
                  <a:pt x="774" y="199"/>
                </a:lnTo>
                <a:lnTo>
                  <a:pt x="774" y="206"/>
                </a:lnTo>
                <a:lnTo>
                  <a:pt x="774" y="210"/>
                </a:lnTo>
                <a:lnTo>
                  <a:pt x="779" y="213"/>
                </a:lnTo>
                <a:lnTo>
                  <a:pt x="781" y="218"/>
                </a:lnTo>
                <a:lnTo>
                  <a:pt x="779" y="222"/>
                </a:lnTo>
                <a:lnTo>
                  <a:pt x="779" y="227"/>
                </a:lnTo>
                <a:lnTo>
                  <a:pt x="781" y="229"/>
                </a:lnTo>
                <a:lnTo>
                  <a:pt x="786" y="244"/>
                </a:lnTo>
                <a:lnTo>
                  <a:pt x="788" y="267"/>
                </a:lnTo>
                <a:lnTo>
                  <a:pt x="788" y="281"/>
                </a:lnTo>
                <a:lnTo>
                  <a:pt x="786" y="286"/>
                </a:lnTo>
                <a:lnTo>
                  <a:pt x="790" y="293"/>
                </a:lnTo>
                <a:lnTo>
                  <a:pt x="795" y="303"/>
                </a:lnTo>
                <a:lnTo>
                  <a:pt x="798" y="308"/>
                </a:lnTo>
                <a:lnTo>
                  <a:pt x="805" y="319"/>
                </a:lnTo>
                <a:lnTo>
                  <a:pt x="807" y="334"/>
                </a:lnTo>
                <a:lnTo>
                  <a:pt x="814" y="341"/>
                </a:lnTo>
                <a:lnTo>
                  <a:pt x="821" y="345"/>
                </a:lnTo>
                <a:lnTo>
                  <a:pt x="828" y="353"/>
                </a:lnTo>
                <a:lnTo>
                  <a:pt x="831" y="367"/>
                </a:lnTo>
                <a:lnTo>
                  <a:pt x="838" y="376"/>
                </a:lnTo>
                <a:lnTo>
                  <a:pt x="840" y="379"/>
                </a:lnTo>
                <a:lnTo>
                  <a:pt x="824" y="379"/>
                </a:lnTo>
                <a:lnTo>
                  <a:pt x="802" y="379"/>
                </a:lnTo>
                <a:lnTo>
                  <a:pt x="781" y="381"/>
                </a:lnTo>
                <a:lnTo>
                  <a:pt x="762" y="381"/>
                </a:lnTo>
                <a:lnTo>
                  <a:pt x="741" y="383"/>
                </a:lnTo>
                <a:lnTo>
                  <a:pt x="722" y="383"/>
                </a:lnTo>
                <a:lnTo>
                  <a:pt x="701" y="383"/>
                </a:lnTo>
                <a:lnTo>
                  <a:pt x="679" y="386"/>
                </a:lnTo>
                <a:lnTo>
                  <a:pt x="660" y="386"/>
                </a:lnTo>
                <a:lnTo>
                  <a:pt x="639" y="386"/>
                </a:lnTo>
                <a:lnTo>
                  <a:pt x="618" y="388"/>
                </a:lnTo>
                <a:lnTo>
                  <a:pt x="599" y="388"/>
                </a:lnTo>
                <a:lnTo>
                  <a:pt x="578" y="388"/>
                </a:lnTo>
                <a:lnTo>
                  <a:pt x="556" y="388"/>
                </a:lnTo>
                <a:lnTo>
                  <a:pt x="537" y="388"/>
                </a:lnTo>
                <a:lnTo>
                  <a:pt x="516" y="388"/>
                </a:lnTo>
                <a:lnTo>
                  <a:pt x="495" y="390"/>
                </a:lnTo>
                <a:lnTo>
                  <a:pt x="476" y="390"/>
                </a:lnTo>
                <a:lnTo>
                  <a:pt x="455" y="390"/>
                </a:lnTo>
                <a:lnTo>
                  <a:pt x="436" y="390"/>
                </a:lnTo>
                <a:lnTo>
                  <a:pt x="414" y="390"/>
                </a:lnTo>
                <a:lnTo>
                  <a:pt x="393" y="390"/>
                </a:lnTo>
                <a:lnTo>
                  <a:pt x="374" y="390"/>
                </a:lnTo>
                <a:lnTo>
                  <a:pt x="353" y="390"/>
                </a:lnTo>
                <a:lnTo>
                  <a:pt x="332" y="390"/>
                </a:lnTo>
                <a:lnTo>
                  <a:pt x="313" y="390"/>
                </a:lnTo>
                <a:lnTo>
                  <a:pt x="291" y="390"/>
                </a:lnTo>
                <a:lnTo>
                  <a:pt x="270" y="390"/>
                </a:lnTo>
                <a:lnTo>
                  <a:pt x="251" y="388"/>
                </a:lnTo>
                <a:lnTo>
                  <a:pt x="230" y="388"/>
                </a:lnTo>
                <a:lnTo>
                  <a:pt x="209" y="388"/>
                </a:lnTo>
                <a:lnTo>
                  <a:pt x="190" y="388"/>
                </a:lnTo>
                <a:lnTo>
                  <a:pt x="190" y="371"/>
                </a:lnTo>
                <a:lnTo>
                  <a:pt x="190" y="355"/>
                </a:lnTo>
                <a:lnTo>
                  <a:pt x="190" y="341"/>
                </a:lnTo>
                <a:lnTo>
                  <a:pt x="190" y="324"/>
                </a:lnTo>
                <a:lnTo>
                  <a:pt x="192" y="308"/>
                </a:lnTo>
                <a:lnTo>
                  <a:pt x="192" y="293"/>
                </a:lnTo>
                <a:lnTo>
                  <a:pt x="192" y="277"/>
                </a:lnTo>
                <a:lnTo>
                  <a:pt x="192" y="260"/>
                </a:lnTo>
                <a:lnTo>
                  <a:pt x="168" y="260"/>
                </a:lnTo>
                <a:lnTo>
                  <a:pt x="145" y="260"/>
                </a:lnTo>
                <a:lnTo>
                  <a:pt x="121" y="258"/>
                </a:lnTo>
                <a:lnTo>
                  <a:pt x="97" y="258"/>
                </a:lnTo>
                <a:lnTo>
                  <a:pt x="71" y="258"/>
                </a:lnTo>
                <a:lnTo>
                  <a:pt x="48" y="255"/>
                </a:lnTo>
                <a:lnTo>
                  <a:pt x="24" y="255"/>
                </a:lnTo>
                <a:lnTo>
                  <a:pt x="0" y="253"/>
                </a:lnTo>
                <a:lnTo>
                  <a:pt x="3" y="222"/>
                </a:lnTo>
                <a:lnTo>
                  <a:pt x="3" y="189"/>
                </a:lnTo>
                <a:lnTo>
                  <a:pt x="5" y="158"/>
                </a:lnTo>
                <a:lnTo>
                  <a:pt x="5" y="125"/>
                </a:lnTo>
                <a:lnTo>
                  <a:pt x="8" y="94"/>
                </a:lnTo>
                <a:lnTo>
                  <a:pt x="10" y="64"/>
                </a:lnTo>
                <a:lnTo>
                  <a:pt x="10" y="31"/>
                </a:lnTo>
                <a:lnTo>
                  <a:pt x="12" y="0"/>
                </a:lnTo>
                <a:lnTo>
                  <a:pt x="45" y="0"/>
                </a:lnTo>
                <a:lnTo>
                  <a:pt x="76" y="2"/>
                </a:lnTo>
                <a:close/>
              </a:path>
            </a:pathLst>
          </a:custGeom>
          <a:solidFill>
            <a:srgbClr val="92D05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48" name="Freeform 24">
            <a:extLst>
              <a:ext uri="{FF2B5EF4-FFF2-40B4-BE49-F238E27FC236}">
                <a16:creationId xmlns:a16="http://schemas.microsoft.com/office/drawing/2014/main" id="{7D7C76F6-25CD-B36E-C402-CE9673632068}"/>
              </a:ext>
            </a:extLst>
          </p:cNvPr>
          <p:cNvSpPr>
            <a:spLocks/>
          </p:cNvSpPr>
          <p:nvPr/>
        </p:nvSpPr>
        <p:spPr bwMode="auto">
          <a:xfrm>
            <a:off x="8070850" y="1477963"/>
            <a:ext cx="263525" cy="565150"/>
          </a:xfrm>
          <a:custGeom>
            <a:avLst/>
            <a:gdLst/>
            <a:ahLst/>
            <a:cxnLst>
              <a:cxn ang="0">
                <a:pos x="41" y="12"/>
              </a:cxn>
              <a:cxn ang="0">
                <a:pos x="52" y="38"/>
              </a:cxn>
              <a:cxn ang="0">
                <a:pos x="64" y="64"/>
              </a:cxn>
              <a:cxn ang="0">
                <a:pos x="74" y="90"/>
              </a:cxn>
              <a:cxn ang="0">
                <a:pos x="86" y="119"/>
              </a:cxn>
              <a:cxn ang="0">
                <a:pos x="97" y="145"/>
              </a:cxn>
              <a:cxn ang="0">
                <a:pos x="107" y="171"/>
              </a:cxn>
              <a:cxn ang="0">
                <a:pos x="119" y="197"/>
              </a:cxn>
              <a:cxn ang="0">
                <a:pos x="128" y="218"/>
              </a:cxn>
              <a:cxn ang="0">
                <a:pos x="138" y="232"/>
              </a:cxn>
              <a:cxn ang="0">
                <a:pos x="154" y="249"/>
              </a:cxn>
              <a:cxn ang="0">
                <a:pos x="166" y="275"/>
              </a:cxn>
              <a:cxn ang="0">
                <a:pos x="157" y="287"/>
              </a:cxn>
              <a:cxn ang="0">
                <a:pos x="147" y="299"/>
              </a:cxn>
              <a:cxn ang="0">
                <a:pos x="135" y="318"/>
              </a:cxn>
              <a:cxn ang="0">
                <a:pos x="116" y="327"/>
              </a:cxn>
              <a:cxn ang="0">
                <a:pos x="93" y="334"/>
              </a:cxn>
              <a:cxn ang="0">
                <a:pos x="67" y="344"/>
              </a:cxn>
              <a:cxn ang="0">
                <a:pos x="43" y="351"/>
              </a:cxn>
              <a:cxn ang="0">
                <a:pos x="26" y="351"/>
              </a:cxn>
              <a:cxn ang="0">
                <a:pos x="17" y="344"/>
              </a:cxn>
              <a:cxn ang="0">
                <a:pos x="15" y="329"/>
              </a:cxn>
              <a:cxn ang="0">
                <a:pos x="17" y="318"/>
              </a:cxn>
              <a:cxn ang="0">
                <a:pos x="10" y="280"/>
              </a:cxn>
              <a:cxn ang="0">
                <a:pos x="3" y="249"/>
              </a:cxn>
              <a:cxn ang="0">
                <a:pos x="3" y="230"/>
              </a:cxn>
              <a:cxn ang="0">
                <a:pos x="8" y="206"/>
              </a:cxn>
              <a:cxn ang="0">
                <a:pos x="8" y="187"/>
              </a:cxn>
              <a:cxn ang="0">
                <a:pos x="0" y="150"/>
              </a:cxn>
              <a:cxn ang="0">
                <a:pos x="12" y="140"/>
              </a:cxn>
              <a:cxn ang="0">
                <a:pos x="24" y="121"/>
              </a:cxn>
              <a:cxn ang="0">
                <a:pos x="26" y="112"/>
              </a:cxn>
              <a:cxn ang="0">
                <a:pos x="26" y="102"/>
              </a:cxn>
              <a:cxn ang="0">
                <a:pos x="17" y="86"/>
              </a:cxn>
              <a:cxn ang="0">
                <a:pos x="17" y="60"/>
              </a:cxn>
              <a:cxn ang="0">
                <a:pos x="12" y="48"/>
              </a:cxn>
              <a:cxn ang="0">
                <a:pos x="17" y="7"/>
              </a:cxn>
              <a:cxn ang="0">
                <a:pos x="34" y="5"/>
              </a:cxn>
            </a:cxnLst>
            <a:rect l="0" t="0" r="r" b="b"/>
            <a:pathLst>
              <a:path w="166" h="356">
                <a:moveTo>
                  <a:pt x="36" y="0"/>
                </a:moveTo>
                <a:lnTo>
                  <a:pt x="41" y="12"/>
                </a:lnTo>
                <a:lnTo>
                  <a:pt x="45" y="26"/>
                </a:lnTo>
                <a:lnTo>
                  <a:pt x="52" y="38"/>
                </a:lnTo>
                <a:lnTo>
                  <a:pt x="57" y="52"/>
                </a:lnTo>
                <a:lnTo>
                  <a:pt x="64" y="64"/>
                </a:lnTo>
                <a:lnTo>
                  <a:pt x="69" y="79"/>
                </a:lnTo>
                <a:lnTo>
                  <a:pt x="74" y="90"/>
                </a:lnTo>
                <a:lnTo>
                  <a:pt x="81" y="105"/>
                </a:lnTo>
                <a:lnTo>
                  <a:pt x="86" y="119"/>
                </a:lnTo>
                <a:lnTo>
                  <a:pt x="90" y="131"/>
                </a:lnTo>
                <a:lnTo>
                  <a:pt x="97" y="145"/>
                </a:lnTo>
                <a:lnTo>
                  <a:pt x="102" y="157"/>
                </a:lnTo>
                <a:lnTo>
                  <a:pt x="107" y="171"/>
                </a:lnTo>
                <a:lnTo>
                  <a:pt x="114" y="183"/>
                </a:lnTo>
                <a:lnTo>
                  <a:pt x="119" y="197"/>
                </a:lnTo>
                <a:lnTo>
                  <a:pt x="126" y="211"/>
                </a:lnTo>
                <a:lnTo>
                  <a:pt x="128" y="218"/>
                </a:lnTo>
                <a:lnTo>
                  <a:pt x="131" y="228"/>
                </a:lnTo>
                <a:lnTo>
                  <a:pt x="138" y="232"/>
                </a:lnTo>
                <a:lnTo>
                  <a:pt x="149" y="242"/>
                </a:lnTo>
                <a:lnTo>
                  <a:pt x="154" y="249"/>
                </a:lnTo>
                <a:lnTo>
                  <a:pt x="164" y="258"/>
                </a:lnTo>
                <a:lnTo>
                  <a:pt x="166" y="275"/>
                </a:lnTo>
                <a:lnTo>
                  <a:pt x="166" y="284"/>
                </a:lnTo>
                <a:lnTo>
                  <a:pt x="157" y="287"/>
                </a:lnTo>
                <a:lnTo>
                  <a:pt x="152" y="292"/>
                </a:lnTo>
                <a:lnTo>
                  <a:pt x="147" y="299"/>
                </a:lnTo>
                <a:lnTo>
                  <a:pt x="142" y="303"/>
                </a:lnTo>
                <a:lnTo>
                  <a:pt x="135" y="318"/>
                </a:lnTo>
                <a:lnTo>
                  <a:pt x="131" y="322"/>
                </a:lnTo>
                <a:lnTo>
                  <a:pt x="116" y="327"/>
                </a:lnTo>
                <a:lnTo>
                  <a:pt x="105" y="332"/>
                </a:lnTo>
                <a:lnTo>
                  <a:pt x="93" y="334"/>
                </a:lnTo>
                <a:lnTo>
                  <a:pt x="81" y="339"/>
                </a:lnTo>
                <a:lnTo>
                  <a:pt x="67" y="344"/>
                </a:lnTo>
                <a:lnTo>
                  <a:pt x="55" y="348"/>
                </a:lnTo>
                <a:lnTo>
                  <a:pt x="43" y="351"/>
                </a:lnTo>
                <a:lnTo>
                  <a:pt x="29" y="356"/>
                </a:lnTo>
                <a:lnTo>
                  <a:pt x="26" y="351"/>
                </a:lnTo>
                <a:lnTo>
                  <a:pt x="19" y="346"/>
                </a:lnTo>
                <a:lnTo>
                  <a:pt x="17" y="344"/>
                </a:lnTo>
                <a:lnTo>
                  <a:pt x="17" y="339"/>
                </a:lnTo>
                <a:lnTo>
                  <a:pt x="15" y="329"/>
                </a:lnTo>
                <a:lnTo>
                  <a:pt x="17" y="325"/>
                </a:lnTo>
                <a:lnTo>
                  <a:pt x="17" y="318"/>
                </a:lnTo>
                <a:lnTo>
                  <a:pt x="12" y="294"/>
                </a:lnTo>
                <a:lnTo>
                  <a:pt x="10" y="280"/>
                </a:lnTo>
                <a:lnTo>
                  <a:pt x="3" y="256"/>
                </a:lnTo>
                <a:lnTo>
                  <a:pt x="3" y="249"/>
                </a:lnTo>
                <a:lnTo>
                  <a:pt x="3" y="242"/>
                </a:lnTo>
                <a:lnTo>
                  <a:pt x="3" y="230"/>
                </a:lnTo>
                <a:lnTo>
                  <a:pt x="8" y="218"/>
                </a:lnTo>
                <a:lnTo>
                  <a:pt x="8" y="206"/>
                </a:lnTo>
                <a:lnTo>
                  <a:pt x="8" y="195"/>
                </a:lnTo>
                <a:lnTo>
                  <a:pt x="8" y="187"/>
                </a:lnTo>
                <a:lnTo>
                  <a:pt x="5" y="173"/>
                </a:lnTo>
                <a:lnTo>
                  <a:pt x="0" y="150"/>
                </a:lnTo>
                <a:lnTo>
                  <a:pt x="3" y="147"/>
                </a:lnTo>
                <a:lnTo>
                  <a:pt x="12" y="140"/>
                </a:lnTo>
                <a:lnTo>
                  <a:pt x="15" y="135"/>
                </a:lnTo>
                <a:lnTo>
                  <a:pt x="24" y="121"/>
                </a:lnTo>
                <a:lnTo>
                  <a:pt x="26" y="116"/>
                </a:lnTo>
                <a:lnTo>
                  <a:pt x="26" y="112"/>
                </a:lnTo>
                <a:lnTo>
                  <a:pt x="26" y="105"/>
                </a:lnTo>
                <a:lnTo>
                  <a:pt x="26" y="102"/>
                </a:lnTo>
                <a:lnTo>
                  <a:pt x="26" y="100"/>
                </a:lnTo>
                <a:lnTo>
                  <a:pt x="17" y="86"/>
                </a:lnTo>
                <a:lnTo>
                  <a:pt x="15" y="81"/>
                </a:lnTo>
                <a:lnTo>
                  <a:pt x="17" y="60"/>
                </a:lnTo>
                <a:lnTo>
                  <a:pt x="12" y="52"/>
                </a:lnTo>
                <a:lnTo>
                  <a:pt x="12" y="48"/>
                </a:lnTo>
                <a:lnTo>
                  <a:pt x="12" y="22"/>
                </a:lnTo>
                <a:lnTo>
                  <a:pt x="17" y="7"/>
                </a:lnTo>
                <a:lnTo>
                  <a:pt x="29" y="7"/>
                </a:lnTo>
                <a:lnTo>
                  <a:pt x="34" y="5"/>
                </a:lnTo>
                <a:lnTo>
                  <a:pt x="36" y="0"/>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49" name="Freeform 25">
            <a:extLst>
              <a:ext uri="{FF2B5EF4-FFF2-40B4-BE49-F238E27FC236}">
                <a16:creationId xmlns:a16="http://schemas.microsoft.com/office/drawing/2014/main" id="{CE2B46B7-BB37-AB3F-3C6B-DA0916F0B430}"/>
              </a:ext>
            </a:extLst>
          </p:cNvPr>
          <p:cNvSpPr>
            <a:spLocks/>
          </p:cNvSpPr>
          <p:nvPr/>
        </p:nvSpPr>
        <p:spPr bwMode="auto">
          <a:xfrm>
            <a:off x="2563813" y="3805238"/>
            <a:ext cx="1081087" cy="1149350"/>
          </a:xfrm>
          <a:custGeom>
            <a:avLst/>
            <a:gdLst/>
            <a:ahLst/>
            <a:cxnLst>
              <a:cxn ang="0">
                <a:pos x="286" y="686"/>
              </a:cxn>
              <a:cxn ang="0">
                <a:pos x="262" y="684"/>
              </a:cxn>
              <a:cxn ang="0">
                <a:pos x="213" y="679"/>
              </a:cxn>
              <a:cxn ang="0">
                <a:pos x="165" y="675"/>
              </a:cxn>
              <a:cxn ang="0">
                <a:pos x="118" y="672"/>
              </a:cxn>
              <a:cxn ang="0">
                <a:pos x="94" y="684"/>
              </a:cxn>
              <a:cxn ang="0">
                <a:pos x="92" y="710"/>
              </a:cxn>
              <a:cxn ang="0">
                <a:pos x="52" y="722"/>
              </a:cxn>
              <a:cxn ang="0">
                <a:pos x="0" y="717"/>
              </a:cxn>
              <a:cxn ang="0">
                <a:pos x="7" y="627"/>
              </a:cxn>
              <a:cxn ang="0">
                <a:pos x="16" y="537"/>
              </a:cxn>
              <a:cxn ang="0">
                <a:pos x="23" y="447"/>
              </a:cxn>
              <a:cxn ang="0">
                <a:pos x="33" y="357"/>
              </a:cxn>
              <a:cxn ang="0">
                <a:pos x="42" y="270"/>
              </a:cxn>
              <a:cxn ang="0">
                <a:pos x="49" y="180"/>
              </a:cxn>
              <a:cxn ang="0">
                <a:pos x="59" y="90"/>
              </a:cxn>
              <a:cxn ang="0">
                <a:pos x="68" y="0"/>
              </a:cxn>
              <a:cxn ang="0">
                <a:pos x="144" y="7"/>
              </a:cxn>
              <a:cxn ang="0">
                <a:pos x="220" y="14"/>
              </a:cxn>
              <a:cxn ang="0">
                <a:pos x="298" y="21"/>
              </a:cxn>
              <a:cxn ang="0">
                <a:pos x="373" y="28"/>
              </a:cxn>
              <a:cxn ang="0">
                <a:pos x="451" y="33"/>
              </a:cxn>
              <a:cxn ang="0">
                <a:pos x="527" y="38"/>
              </a:cxn>
              <a:cxn ang="0">
                <a:pos x="605" y="40"/>
              </a:cxn>
              <a:cxn ang="0">
                <a:pos x="681" y="45"/>
              </a:cxn>
              <a:cxn ang="0">
                <a:pos x="681" y="76"/>
              </a:cxn>
              <a:cxn ang="0">
                <a:pos x="679" y="106"/>
              </a:cxn>
              <a:cxn ang="0">
                <a:pos x="674" y="144"/>
              </a:cxn>
              <a:cxn ang="0">
                <a:pos x="671" y="215"/>
              </a:cxn>
              <a:cxn ang="0">
                <a:pos x="669" y="286"/>
              </a:cxn>
              <a:cxn ang="0">
                <a:pos x="667" y="357"/>
              </a:cxn>
              <a:cxn ang="0">
                <a:pos x="662" y="428"/>
              </a:cxn>
              <a:cxn ang="0">
                <a:pos x="660" y="499"/>
              </a:cxn>
              <a:cxn ang="0">
                <a:pos x="657" y="570"/>
              </a:cxn>
              <a:cxn ang="0">
                <a:pos x="655" y="641"/>
              </a:cxn>
              <a:cxn ang="0">
                <a:pos x="629" y="677"/>
              </a:cxn>
              <a:cxn ang="0">
                <a:pos x="582" y="675"/>
              </a:cxn>
              <a:cxn ang="0">
                <a:pos x="532" y="672"/>
              </a:cxn>
              <a:cxn ang="0">
                <a:pos x="485" y="670"/>
              </a:cxn>
              <a:cxn ang="0">
                <a:pos x="435" y="667"/>
              </a:cxn>
              <a:cxn ang="0">
                <a:pos x="385" y="663"/>
              </a:cxn>
              <a:cxn ang="0">
                <a:pos x="338" y="660"/>
              </a:cxn>
              <a:cxn ang="0">
                <a:pos x="288" y="658"/>
              </a:cxn>
              <a:cxn ang="0">
                <a:pos x="265" y="656"/>
              </a:cxn>
              <a:cxn ang="0">
                <a:pos x="274" y="679"/>
              </a:cxn>
            </a:cxnLst>
            <a:rect l="0" t="0" r="r" b="b"/>
            <a:pathLst>
              <a:path w="681" h="724">
                <a:moveTo>
                  <a:pt x="274" y="679"/>
                </a:moveTo>
                <a:lnTo>
                  <a:pt x="286" y="686"/>
                </a:lnTo>
                <a:lnTo>
                  <a:pt x="286" y="686"/>
                </a:lnTo>
                <a:lnTo>
                  <a:pt x="262" y="684"/>
                </a:lnTo>
                <a:lnTo>
                  <a:pt x="239" y="682"/>
                </a:lnTo>
                <a:lnTo>
                  <a:pt x="213" y="679"/>
                </a:lnTo>
                <a:lnTo>
                  <a:pt x="189" y="677"/>
                </a:lnTo>
                <a:lnTo>
                  <a:pt x="165" y="675"/>
                </a:lnTo>
                <a:lnTo>
                  <a:pt x="142" y="675"/>
                </a:lnTo>
                <a:lnTo>
                  <a:pt x="118" y="672"/>
                </a:lnTo>
                <a:lnTo>
                  <a:pt x="94" y="670"/>
                </a:lnTo>
                <a:lnTo>
                  <a:pt x="94" y="684"/>
                </a:lnTo>
                <a:lnTo>
                  <a:pt x="92" y="696"/>
                </a:lnTo>
                <a:lnTo>
                  <a:pt x="92" y="710"/>
                </a:lnTo>
                <a:lnTo>
                  <a:pt x="90" y="724"/>
                </a:lnTo>
                <a:lnTo>
                  <a:pt x="52" y="722"/>
                </a:lnTo>
                <a:lnTo>
                  <a:pt x="12" y="717"/>
                </a:lnTo>
                <a:lnTo>
                  <a:pt x="0" y="717"/>
                </a:lnTo>
                <a:lnTo>
                  <a:pt x="2" y="672"/>
                </a:lnTo>
                <a:lnTo>
                  <a:pt x="7" y="627"/>
                </a:lnTo>
                <a:lnTo>
                  <a:pt x="12" y="582"/>
                </a:lnTo>
                <a:lnTo>
                  <a:pt x="16" y="537"/>
                </a:lnTo>
                <a:lnTo>
                  <a:pt x="19" y="492"/>
                </a:lnTo>
                <a:lnTo>
                  <a:pt x="23" y="447"/>
                </a:lnTo>
                <a:lnTo>
                  <a:pt x="28" y="402"/>
                </a:lnTo>
                <a:lnTo>
                  <a:pt x="33" y="357"/>
                </a:lnTo>
                <a:lnTo>
                  <a:pt x="38" y="315"/>
                </a:lnTo>
                <a:lnTo>
                  <a:pt x="42" y="270"/>
                </a:lnTo>
                <a:lnTo>
                  <a:pt x="45" y="225"/>
                </a:lnTo>
                <a:lnTo>
                  <a:pt x="49" y="180"/>
                </a:lnTo>
                <a:lnTo>
                  <a:pt x="54" y="135"/>
                </a:lnTo>
                <a:lnTo>
                  <a:pt x="59" y="90"/>
                </a:lnTo>
                <a:lnTo>
                  <a:pt x="64" y="45"/>
                </a:lnTo>
                <a:lnTo>
                  <a:pt x="68" y="0"/>
                </a:lnTo>
                <a:lnTo>
                  <a:pt x="106" y="5"/>
                </a:lnTo>
                <a:lnTo>
                  <a:pt x="144" y="7"/>
                </a:lnTo>
                <a:lnTo>
                  <a:pt x="182" y="12"/>
                </a:lnTo>
                <a:lnTo>
                  <a:pt x="220" y="14"/>
                </a:lnTo>
                <a:lnTo>
                  <a:pt x="260" y="19"/>
                </a:lnTo>
                <a:lnTo>
                  <a:pt x="298" y="21"/>
                </a:lnTo>
                <a:lnTo>
                  <a:pt x="336" y="24"/>
                </a:lnTo>
                <a:lnTo>
                  <a:pt x="373" y="28"/>
                </a:lnTo>
                <a:lnTo>
                  <a:pt x="411" y="31"/>
                </a:lnTo>
                <a:lnTo>
                  <a:pt x="451" y="33"/>
                </a:lnTo>
                <a:lnTo>
                  <a:pt x="489" y="35"/>
                </a:lnTo>
                <a:lnTo>
                  <a:pt x="527" y="38"/>
                </a:lnTo>
                <a:lnTo>
                  <a:pt x="565" y="40"/>
                </a:lnTo>
                <a:lnTo>
                  <a:pt x="605" y="40"/>
                </a:lnTo>
                <a:lnTo>
                  <a:pt x="643" y="42"/>
                </a:lnTo>
                <a:lnTo>
                  <a:pt x="681" y="45"/>
                </a:lnTo>
                <a:lnTo>
                  <a:pt x="681" y="59"/>
                </a:lnTo>
                <a:lnTo>
                  <a:pt x="681" y="76"/>
                </a:lnTo>
                <a:lnTo>
                  <a:pt x="681" y="92"/>
                </a:lnTo>
                <a:lnTo>
                  <a:pt x="679" y="106"/>
                </a:lnTo>
                <a:lnTo>
                  <a:pt x="674" y="106"/>
                </a:lnTo>
                <a:lnTo>
                  <a:pt x="674" y="144"/>
                </a:lnTo>
                <a:lnTo>
                  <a:pt x="671" y="180"/>
                </a:lnTo>
                <a:lnTo>
                  <a:pt x="671" y="215"/>
                </a:lnTo>
                <a:lnTo>
                  <a:pt x="669" y="251"/>
                </a:lnTo>
                <a:lnTo>
                  <a:pt x="669" y="286"/>
                </a:lnTo>
                <a:lnTo>
                  <a:pt x="667" y="322"/>
                </a:lnTo>
                <a:lnTo>
                  <a:pt x="667" y="357"/>
                </a:lnTo>
                <a:lnTo>
                  <a:pt x="664" y="393"/>
                </a:lnTo>
                <a:lnTo>
                  <a:pt x="662" y="428"/>
                </a:lnTo>
                <a:lnTo>
                  <a:pt x="662" y="464"/>
                </a:lnTo>
                <a:lnTo>
                  <a:pt x="660" y="499"/>
                </a:lnTo>
                <a:lnTo>
                  <a:pt x="660" y="535"/>
                </a:lnTo>
                <a:lnTo>
                  <a:pt x="657" y="570"/>
                </a:lnTo>
                <a:lnTo>
                  <a:pt x="657" y="606"/>
                </a:lnTo>
                <a:lnTo>
                  <a:pt x="655" y="641"/>
                </a:lnTo>
                <a:lnTo>
                  <a:pt x="655" y="677"/>
                </a:lnTo>
                <a:lnTo>
                  <a:pt x="629" y="677"/>
                </a:lnTo>
                <a:lnTo>
                  <a:pt x="605" y="675"/>
                </a:lnTo>
                <a:lnTo>
                  <a:pt x="582" y="675"/>
                </a:lnTo>
                <a:lnTo>
                  <a:pt x="556" y="672"/>
                </a:lnTo>
                <a:lnTo>
                  <a:pt x="532" y="672"/>
                </a:lnTo>
                <a:lnTo>
                  <a:pt x="508" y="670"/>
                </a:lnTo>
                <a:lnTo>
                  <a:pt x="485" y="670"/>
                </a:lnTo>
                <a:lnTo>
                  <a:pt x="459" y="667"/>
                </a:lnTo>
                <a:lnTo>
                  <a:pt x="435" y="667"/>
                </a:lnTo>
                <a:lnTo>
                  <a:pt x="411" y="665"/>
                </a:lnTo>
                <a:lnTo>
                  <a:pt x="385" y="663"/>
                </a:lnTo>
                <a:lnTo>
                  <a:pt x="362" y="663"/>
                </a:lnTo>
                <a:lnTo>
                  <a:pt x="338" y="660"/>
                </a:lnTo>
                <a:lnTo>
                  <a:pt x="312" y="658"/>
                </a:lnTo>
                <a:lnTo>
                  <a:pt x="288" y="658"/>
                </a:lnTo>
                <a:lnTo>
                  <a:pt x="265" y="656"/>
                </a:lnTo>
                <a:lnTo>
                  <a:pt x="265" y="656"/>
                </a:lnTo>
                <a:lnTo>
                  <a:pt x="274" y="679"/>
                </a:lnTo>
                <a:lnTo>
                  <a:pt x="274" y="679"/>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50" name="Freeform 26">
            <a:extLst>
              <a:ext uri="{FF2B5EF4-FFF2-40B4-BE49-F238E27FC236}">
                <a16:creationId xmlns:a16="http://schemas.microsoft.com/office/drawing/2014/main" id="{BDA03BB4-8034-3134-3BFF-4BA856B0639B}"/>
              </a:ext>
            </a:extLst>
          </p:cNvPr>
          <p:cNvSpPr>
            <a:spLocks/>
          </p:cNvSpPr>
          <p:nvPr/>
        </p:nvSpPr>
        <p:spPr bwMode="auto">
          <a:xfrm>
            <a:off x="1023938" y="2508250"/>
            <a:ext cx="1009650" cy="1571625"/>
          </a:xfrm>
          <a:custGeom>
            <a:avLst/>
            <a:gdLst/>
            <a:ahLst/>
            <a:cxnLst>
              <a:cxn ang="0">
                <a:pos x="508" y="862"/>
              </a:cxn>
              <a:cxn ang="0">
                <a:pos x="497" y="867"/>
              </a:cxn>
              <a:cxn ang="0">
                <a:pos x="490" y="852"/>
              </a:cxn>
              <a:cxn ang="0">
                <a:pos x="471" y="845"/>
              </a:cxn>
              <a:cxn ang="0">
                <a:pos x="454" y="848"/>
              </a:cxn>
              <a:cxn ang="0">
                <a:pos x="445" y="859"/>
              </a:cxn>
              <a:cxn ang="0">
                <a:pos x="449" y="871"/>
              </a:cxn>
              <a:cxn ang="0">
                <a:pos x="447" y="895"/>
              </a:cxn>
              <a:cxn ang="0">
                <a:pos x="447" y="909"/>
              </a:cxn>
              <a:cxn ang="0">
                <a:pos x="445" y="928"/>
              </a:cxn>
              <a:cxn ang="0">
                <a:pos x="438" y="990"/>
              </a:cxn>
              <a:cxn ang="0">
                <a:pos x="414" y="959"/>
              </a:cxn>
              <a:cxn ang="0">
                <a:pos x="371" y="900"/>
              </a:cxn>
              <a:cxn ang="0">
                <a:pos x="329" y="841"/>
              </a:cxn>
              <a:cxn ang="0">
                <a:pos x="286" y="779"/>
              </a:cxn>
              <a:cxn ang="0">
                <a:pos x="251" y="729"/>
              </a:cxn>
              <a:cxn ang="0">
                <a:pos x="220" y="687"/>
              </a:cxn>
              <a:cxn ang="0">
                <a:pos x="189" y="644"/>
              </a:cxn>
              <a:cxn ang="0">
                <a:pos x="161" y="601"/>
              </a:cxn>
              <a:cxn ang="0">
                <a:pos x="128" y="556"/>
              </a:cxn>
              <a:cxn ang="0">
                <a:pos x="90" y="504"/>
              </a:cxn>
              <a:cxn ang="0">
                <a:pos x="54" y="452"/>
              </a:cxn>
              <a:cxn ang="0">
                <a:pos x="19" y="400"/>
              </a:cxn>
              <a:cxn ang="0">
                <a:pos x="7" y="350"/>
              </a:cxn>
              <a:cxn ang="0">
                <a:pos x="17" y="305"/>
              </a:cxn>
              <a:cxn ang="0">
                <a:pos x="28" y="258"/>
              </a:cxn>
              <a:cxn ang="0">
                <a:pos x="38" y="211"/>
              </a:cxn>
              <a:cxn ang="0">
                <a:pos x="50" y="163"/>
              </a:cxn>
              <a:cxn ang="0">
                <a:pos x="61" y="118"/>
              </a:cxn>
              <a:cxn ang="0">
                <a:pos x="73" y="71"/>
              </a:cxn>
              <a:cxn ang="0">
                <a:pos x="83" y="24"/>
              </a:cxn>
              <a:cxn ang="0">
                <a:pos x="123" y="10"/>
              </a:cxn>
              <a:cxn ang="0">
                <a:pos x="192" y="26"/>
              </a:cxn>
              <a:cxn ang="0">
                <a:pos x="260" y="43"/>
              </a:cxn>
              <a:cxn ang="0">
                <a:pos x="329" y="57"/>
              </a:cxn>
              <a:cxn ang="0">
                <a:pos x="397" y="71"/>
              </a:cxn>
              <a:cxn ang="0">
                <a:pos x="466" y="85"/>
              </a:cxn>
              <a:cxn ang="0">
                <a:pos x="534" y="100"/>
              </a:cxn>
              <a:cxn ang="0">
                <a:pos x="603" y="111"/>
              </a:cxn>
              <a:cxn ang="0">
                <a:pos x="634" y="137"/>
              </a:cxn>
              <a:cxn ang="0">
                <a:pos x="627" y="175"/>
              </a:cxn>
              <a:cxn ang="0">
                <a:pos x="620" y="216"/>
              </a:cxn>
              <a:cxn ang="0">
                <a:pos x="615" y="256"/>
              </a:cxn>
              <a:cxn ang="0">
                <a:pos x="608" y="294"/>
              </a:cxn>
              <a:cxn ang="0">
                <a:pos x="601" y="334"/>
              </a:cxn>
              <a:cxn ang="0">
                <a:pos x="596" y="372"/>
              </a:cxn>
              <a:cxn ang="0">
                <a:pos x="589" y="412"/>
              </a:cxn>
              <a:cxn ang="0">
                <a:pos x="582" y="452"/>
              </a:cxn>
              <a:cxn ang="0">
                <a:pos x="575" y="490"/>
              </a:cxn>
              <a:cxn ang="0">
                <a:pos x="570" y="530"/>
              </a:cxn>
              <a:cxn ang="0">
                <a:pos x="563" y="571"/>
              </a:cxn>
              <a:cxn ang="0">
                <a:pos x="558" y="608"/>
              </a:cxn>
              <a:cxn ang="0">
                <a:pos x="551" y="649"/>
              </a:cxn>
              <a:cxn ang="0">
                <a:pos x="544" y="687"/>
              </a:cxn>
              <a:cxn ang="0">
                <a:pos x="539" y="727"/>
              </a:cxn>
              <a:cxn ang="0">
                <a:pos x="527" y="796"/>
              </a:cxn>
              <a:cxn ang="0">
                <a:pos x="518" y="850"/>
              </a:cxn>
            </a:cxnLst>
            <a:rect l="0" t="0" r="r" b="b"/>
            <a:pathLst>
              <a:path w="636" h="990">
                <a:moveTo>
                  <a:pt x="518" y="850"/>
                </a:moveTo>
                <a:lnTo>
                  <a:pt x="508" y="862"/>
                </a:lnTo>
                <a:lnTo>
                  <a:pt x="501" y="867"/>
                </a:lnTo>
                <a:lnTo>
                  <a:pt x="497" y="867"/>
                </a:lnTo>
                <a:lnTo>
                  <a:pt x="492" y="862"/>
                </a:lnTo>
                <a:lnTo>
                  <a:pt x="490" y="852"/>
                </a:lnTo>
                <a:lnTo>
                  <a:pt x="482" y="848"/>
                </a:lnTo>
                <a:lnTo>
                  <a:pt x="471" y="845"/>
                </a:lnTo>
                <a:lnTo>
                  <a:pt x="464" y="845"/>
                </a:lnTo>
                <a:lnTo>
                  <a:pt x="454" y="848"/>
                </a:lnTo>
                <a:lnTo>
                  <a:pt x="449" y="850"/>
                </a:lnTo>
                <a:lnTo>
                  <a:pt x="445" y="859"/>
                </a:lnTo>
                <a:lnTo>
                  <a:pt x="445" y="862"/>
                </a:lnTo>
                <a:lnTo>
                  <a:pt x="449" y="871"/>
                </a:lnTo>
                <a:lnTo>
                  <a:pt x="447" y="885"/>
                </a:lnTo>
                <a:lnTo>
                  <a:pt x="447" y="895"/>
                </a:lnTo>
                <a:lnTo>
                  <a:pt x="447" y="902"/>
                </a:lnTo>
                <a:lnTo>
                  <a:pt x="447" y="909"/>
                </a:lnTo>
                <a:lnTo>
                  <a:pt x="445" y="919"/>
                </a:lnTo>
                <a:lnTo>
                  <a:pt x="445" y="928"/>
                </a:lnTo>
                <a:lnTo>
                  <a:pt x="447" y="945"/>
                </a:lnTo>
                <a:lnTo>
                  <a:pt x="438" y="990"/>
                </a:lnTo>
                <a:lnTo>
                  <a:pt x="438" y="990"/>
                </a:lnTo>
                <a:lnTo>
                  <a:pt x="414" y="959"/>
                </a:lnTo>
                <a:lnTo>
                  <a:pt x="393" y="928"/>
                </a:lnTo>
                <a:lnTo>
                  <a:pt x="371" y="900"/>
                </a:lnTo>
                <a:lnTo>
                  <a:pt x="350" y="869"/>
                </a:lnTo>
                <a:lnTo>
                  <a:pt x="329" y="841"/>
                </a:lnTo>
                <a:lnTo>
                  <a:pt x="307" y="810"/>
                </a:lnTo>
                <a:lnTo>
                  <a:pt x="286" y="779"/>
                </a:lnTo>
                <a:lnTo>
                  <a:pt x="265" y="751"/>
                </a:lnTo>
                <a:lnTo>
                  <a:pt x="251" y="729"/>
                </a:lnTo>
                <a:lnTo>
                  <a:pt x="234" y="708"/>
                </a:lnTo>
                <a:lnTo>
                  <a:pt x="220" y="687"/>
                </a:lnTo>
                <a:lnTo>
                  <a:pt x="206" y="665"/>
                </a:lnTo>
                <a:lnTo>
                  <a:pt x="189" y="644"/>
                </a:lnTo>
                <a:lnTo>
                  <a:pt x="175" y="623"/>
                </a:lnTo>
                <a:lnTo>
                  <a:pt x="161" y="601"/>
                </a:lnTo>
                <a:lnTo>
                  <a:pt x="147" y="580"/>
                </a:lnTo>
                <a:lnTo>
                  <a:pt x="128" y="556"/>
                </a:lnTo>
                <a:lnTo>
                  <a:pt x="109" y="530"/>
                </a:lnTo>
                <a:lnTo>
                  <a:pt x="90" y="504"/>
                </a:lnTo>
                <a:lnTo>
                  <a:pt x="73" y="478"/>
                </a:lnTo>
                <a:lnTo>
                  <a:pt x="54" y="452"/>
                </a:lnTo>
                <a:lnTo>
                  <a:pt x="35" y="426"/>
                </a:lnTo>
                <a:lnTo>
                  <a:pt x="19" y="400"/>
                </a:lnTo>
                <a:lnTo>
                  <a:pt x="0" y="374"/>
                </a:lnTo>
                <a:lnTo>
                  <a:pt x="7" y="350"/>
                </a:lnTo>
                <a:lnTo>
                  <a:pt x="12" y="329"/>
                </a:lnTo>
                <a:lnTo>
                  <a:pt x="17" y="305"/>
                </a:lnTo>
                <a:lnTo>
                  <a:pt x="24" y="282"/>
                </a:lnTo>
                <a:lnTo>
                  <a:pt x="28" y="258"/>
                </a:lnTo>
                <a:lnTo>
                  <a:pt x="33" y="234"/>
                </a:lnTo>
                <a:lnTo>
                  <a:pt x="38" y="211"/>
                </a:lnTo>
                <a:lnTo>
                  <a:pt x="45" y="187"/>
                </a:lnTo>
                <a:lnTo>
                  <a:pt x="50" y="163"/>
                </a:lnTo>
                <a:lnTo>
                  <a:pt x="54" y="142"/>
                </a:lnTo>
                <a:lnTo>
                  <a:pt x="61" y="118"/>
                </a:lnTo>
                <a:lnTo>
                  <a:pt x="66" y="95"/>
                </a:lnTo>
                <a:lnTo>
                  <a:pt x="73" y="71"/>
                </a:lnTo>
                <a:lnTo>
                  <a:pt x="78" y="47"/>
                </a:lnTo>
                <a:lnTo>
                  <a:pt x="83" y="24"/>
                </a:lnTo>
                <a:lnTo>
                  <a:pt x="90" y="0"/>
                </a:lnTo>
                <a:lnTo>
                  <a:pt x="123" y="10"/>
                </a:lnTo>
                <a:lnTo>
                  <a:pt x="156" y="17"/>
                </a:lnTo>
                <a:lnTo>
                  <a:pt x="192" y="26"/>
                </a:lnTo>
                <a:lnTo>
                  <a:pt x="225" y="33"/>
                </a:lnTo>
                <a:lnTo>
                  <a:pt x="260" y="43"/>
                </a:lnTo>
                <a:lnTo>
                  <a:pt x="293" y="50"/>
                </a:lnTo>
                <a:lnTo>
                  <a:pt x="329" y="57"/>
                </a:lnTo>
                <a:lnTo>
                  <a:pt x="362" y="64"/>
                </a:lnTo>
                <a:lnTo>
                  <a:pt x="397" y="71"/>
                </a:lnTo>
                <a:lnTo>
                  <a:pt x="430" y="78"/>
                </a:lnTo>
                <a:lnTo>
                  <a:pt x="466" y="85"/>
                </a:lnTo>
                <a:lnTo>
                  <a:pt x="499" y="92"/>
                </a:lnTo>
                <a:lnTo>
                  <a:pt x="534" y="100"/>
                </a:lnTo>
                <a:lnTo>
                  <a:pt x="568" y="104"/>
                </a:lnTo>
                <a:lnTo>
                  <a:pt x="603" y="111"/>
                </a:lnTo>
                <a:lnTo>
                  <a:pt x="636" y="116"/>
                </a:lnTo>
                <a:lnTo>
                  <a:pt x="634" y="137"/>
                </a:lnTo>
                <a:lnTo>
                  <a:pt x="631" y="156"/>
                </a:lnTo>
                <a:lnTo>
                  <a:pt x="627" y="175"/>
                </a:lnTo>
                <a:lnTo>
                  <a:pt x="624" y="197"/>
                </a:lnTo>
                <a:lnTo>
                  <a:pt x="620" y="216"/>
                </a:lnTo>
                <a:lnTo>
                  <a:pt x="617" y="234"/>
                </a:lnTo>
                <a:lnTo>
                  <a:pt x="615" y="256"/>
                </a:lnTo>
                <a:lnTo>
                  <a:pt x="610" y="275"/>
                </a:lnTo>
                <a:lnTo>
                  <a:pt x="608" y="294"/>
                </a:lnTo>
                <a:lnTo>
                  <a:pt x="605" y="315"/>
                </a:lnTo>
                <a:lnTo>
                  <a:pt x="601" y="334"/>
                </a:lnTo>
                <a:lnTo>
                  <a:pt x="598" y="353"/>
                </a:lnTo>
                <a:lnTo>
                  <a:pt x="596" y="372"/>
                </a:lnTo>
                <a:lnTo>
                  <a:pt x="591" y="393"/>
                </a:lnTo>
                <a:lnTo>
                  <a:pt x="589" y="412"/>
                </a:lnTo>
                <a:lnTo>
                  <a:pt x="584" y="431"/>
                </a:lnTo>
                <a:lnTo>
                  <a:pt x="582" y="452"/>
                </a:lnTo>
                <a:lnTo>
                  <a:pt x="579" y="471"/>
                </a:lnTo>
                <a:lnTo>
                  <a:pt x="575" y="490"/>
                </a:lnTo>
                <a:lnTo>
                  <a:pt x="572" y="511"/>
                </a:lnTo>
                <a:lnTo>
                  <a:pt x="570" y="530"/>
                </a:lnTo>
                <a:lnTo>
                  <a:pt x="565" y="549"/>
                </a:lnTo>
                <a:lnTo>
                  <a:pt x="563" y="571"/>
                </a:lnTo>
                <a:lnTo>
                  <a:pt x="561" y="590"/>
                </a:lnTo>
                <a:lnTo>
                  <a:pt x="558" y="608"/>
                </a:lnTo>
                <a:lnTo>
                  <a:pt x="553" y="627"/>
                </a:lnTo>
                <a:lnTo>
                  <a:pt x="551" y="649"/>
                </a:lnTo>
                <a:lnTo>
                  <a:pt x="549" y="668"/>
                </a:lnTo>
                <a:lnTo>
                  <a:pt x="544" y="687"/>
                </a:lnTo>
                <a:lnTo>
                  <a:pt x="542" y="708"/>
                </a:lnTo>
                <a:lnTo>
                  <a:pt x="539" y="727"/>
                </a:lnTo>
                <a:lnTo>
                  <a:pt x="534" y="746"/>
                </a:lnTo>
                <a:lnTo>
                  <a:pt x="527" y="796"/>
                </a:lnTo>
                <a:lnTo>
                  <a:pt x="518" y="850"/>
                </a:lnTo>
                <a:lnTo>
                  <a:pt x="518" y="850"/>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51" name="Freeform 27">
            <a:extLst>
              <a:ext uri="{FF2B5EF4-FFF2-40B4-BE49-F238E27FC236}">
                <a16:creationId xmlns:a16="http://schemas.microsoft.com/office/drawing/2014/main" id="{E04DF04A-7DF5-C719-D757-ADF896335B93}"/>
              </a:ext>
            </a:extLst>
          </p:cNvPr>
          <p:cNvSpPr>
            <a:spLocks/>
          </p:cNvSpPr>
          <p:nvPr/>
        </p:nvSpPr>
        <p:spPr bwMode="auto">
          <a:xfrm>
            <a:off x="3641725" y="3857625"/>
            <a:ext cx="1419225" cy="676275"/>
          </a:xfrm>
          <a:custGeom>
            <a:avLst/>
            <a:gdLst/>
            <a:ahLst/>
            <a:cxnLst>
              <a:cxn ang="0">
                <a:pos x="865" y="97"/>
              </a:cxn>
              <a:cxn ang="0">
                <a:pos x="879" y="168"/>
              </a:cxn>
              <a:cxn ang="0">
                <a:pos x="886" y="230"/>
              </a:cxn>
              <a:cxn ang="0">
                <a:pos x="889" y="284"/>
              </a:cxn>
              <a:cxn ang="0">
                <a:pos x="891" y="341"/>
              </a:cxn>
              <a:cxn ang="0">
                <a:pos x="894" y="395"/>
              </a:cxn>
              <a:cxn ang="0">
                <a:pos x="863" y="414"/>
              </a:cxn>
              <a:cxn ang="0">
                <a:pos x="816" y="388"/>
              </a:cxn>
              <a:cxn ang="0">
                <a:pos x="792" y="400"/>
              </a:cxn>
              <a:cxn ang="0">
                <a:pos x="775" y="393"/>
              </a:cxn>
              <a:cxn ang="0">
                <a:pos x="747" y="405"/>
              </a:cxn>
              <a:cxn ang="0">
                <a:pos x="702" y="419"/>
              </a:cxn>
              <a:cxn ang="0">
                <a:pos x="681" y="417"/>
              </a:cxn>
              <a:cxn ang="0">
                <a:pos x="666" y="402"/>
              </a:cxn>
              <a:cxn ang="0">
                <a:pos x="652" y="410"/>
              </a:cxn>
              <a:cxn ang="0">
                <a:pos x="633" y="398"/>
              </a:cxn>
              <a:cxn ang="0">
                <a:pos x="619" y="410"/>
              </a:cxn>
              <a:cxn ang="0">
                <a:pos x="612" y="426"/>
              </a:cxn>
              <a:cxn ang="0">
                <a:pos x="607" y="410"/>
              </a:cxn>
              <a:cxn ang="0">
                <a:pos x="593" y="410"/>
              </a:cxn>
              <a:cxn ang="0">
                <a:pos x="574" y="407"/>
              </a:cxn>
              <a:cxn ang="0">
                <a:pos x="558" y="395"/>
              </a:cxn>
              <a:cxn ang="0">
                <a:pos x="536" y="410"/>
              </a:cxn>
              <a:cxn ang="0">
                <a:pos x="525" y="398"/>
              </a:cxn>
              <a:cxn ang="0">
                <a:pos x="508" y="376"/>
              </a:cxn>
              <a:cxn ang="0">
                <a:pos x="473" y="386"/>
              </a:cxn>
              <a:cxn ang="0">
                <a:pos x="435" y="376"/>
              </a:cxn>
              <a:cxn ang="0">
                <a:pos x="394" y="367"/>
              </a:cxn>
              <a:cxn ang="0">
                <a:pos x="376" y="339"/>
              </a:cxn>
              <a:cxn ang="0">
                <a:pos x="368" y="348"/>
              </a:cxn>
              <a:cxn ang="0">
                <a:pos x="321" y="329"/>
              </a:cxn>
              <a:cxn ang="0">
                <a:pos x="307" y="294"/>
              </a:cxn>
              <a:cxn ang="0">
                <a:pos x="307" y="232"/>
              </a:cxn>
              <a:cxn ang="0">
                <a:pos x="307" y="170"/>
              </a:cxn>
              <a:cxn ang="0">
                <a:pos x="307" y="111"/>
              </a:cxn>
              <a:cxn ang="0">
                <a:pos x="269" y="80"/>
              </a:cxn>
              <a:cxn ang="0">
                <a:pos x="191" y="78"/>
              </a:cxn>
              <a:cxn ang="0">
                <a:pos x="115" y="78"/>
              </a:cxn>
              <a:cxn ang="0">
                <a:pos x="40" y="76"/>
              </a:cxn>
              <a:cxn ang="0">
                <a:pos x="2" y="43"/>
              </a:cxn>
              <a:cxn ang="0">
                <a:pos x="52" y="12"/>
              </a:cxn>
              <a:cxn ang="0">
                <a:pos x="151" y="14"/>
              </a:cxn>
              <a:cxn ang="0">
                <a:pos x="243" y="17"/>
              </a:cxn>
              <a:cxn ang="0">
                <a:pos x="338" y="17"/>
              </a:cxn>
              <a:cxn ang="0">
                <a:pos x="432" y="17"/>
              </a:cxn>
              <a:cxn ang="0">
                <a:pos x="527" y="14"/>
              </a:cxn>
              <a:cxn ang="0">
                <a:pos x="622" y="12"/>
              </a:cxn>
              <a:cxn ang="0">
                <a:pos x="714" y="7"/>
              </a:cxn>
              <a:cxn ang="0">
                <a:pos x="808" y="2"/>
              </a:cxn>
              <a:cxn ang="0">
                <a:pos x="858" y="31"/>
              </a:cxn>
            </a:cxnLst>
            <a:rect l="0" t="0" r="r" b="b"/>
            <a:pathLst>
              <a:path w="894" h="426">
                <a:moveTo>
                  <a:pt x="858" y="47"/>
                </a:moveTo>
                <a:lnTo>
                  <a:pt x="858" y="62"/>
                </a:lnTo>
                <a:lnTo>
                  <a:pt x="863" y="80"/>
                </a:lnTo>
                <a:lnTo>
                  <a:pt x="865" y="97"/>
                </a:lnTo>
                <a:lnTo>
                  <a:pt x="870" y="116"/>
                </a:lnTo>
                <a:lnTo>
                  <a:pt x="872" y="133"/>
                </a:lnTo>
                <a:lnTo>
                  <a:pt x="875" y="149"/>
                </a:lnTo>
                <a:lnTo>
                  <a:pt x="879" y="168"/>
                </a:lnTo>
                <a:lnTo>
                  <a:pt x="882" y="185"/>
                </a:lnTo>
                <a:lnTo>
                  <a:pt x="886" y="201"/>
                </a:lnTo>
                <a:lnTo>
                  <a:pt x="886" y="215"/>
                </a:lnTo>
                <a:lnTo>
                  <a:pt x="886" y="230"/>
                </a:lnTo>
                <a:lnTo>
                  <a:pt x="886" y="244"/>
                </a:lnTo>
                <a:lnTo>
                  <a:pt x="889" y="258"/>
                </a:lnTo>
                <a:lnTo>
                  <a:pt x="889" y="272"/>
                </a:lnTo>
                <a:lnTo>
                  <a:pt x="889" y="284"/>
                </a:lnTo>
                <a:lnTo>
                  <a:pt x="889" y="298"/>
                </a:lnTo>
                <a:lnTo>
                  <a:pt x="891" y="312"/>
                </a:lnTo>
                <a:lnTo>
                  <a:pt x="891" y="327"/>
                </a:lnTo>
                <a:lnTo>
                  <a:pt x="891" y="341"/>
                </a:lnTo>
                <a:lnTo>
                  <a:pt x="891" y="355"/>
                </a:lnTo>
                <a:lnTo>
                  <a:pt x="891" y="367"/>
                </a:lnTo>
                <a:lnTo>
                  <a:pt x="894" y="381"/>
                </a:lnTo>
                <a:lnTo>
                  <a:pt x="894" y="395"/>
                </a:lnTo>
                <a:lnTo>
                  <a:pt x="894" y="410"/>
                </a:lnTo>
                <a:lnTo>
                  <a:pt x="894" y="424"/>
                </a:lnTo>
                <a:lnTo>
                  <a:pt x="870" y="419"/>
                </a:lnTo>
                <a:lnTo>
                  <a:pt x="863" y="414"/>
                </a:lnTo>
                <a:lnTo>
                  <a:pt x="853" y="410"/>
                </a:lnTo>
                <a:lnTo>
                  <a:pt x="842" y="400"/>
                </a:lnTo>
                <a:lnTo>
                  <a:pt x="823" y="391"/>
                </a:lnTo>
                <a:lnTo>
                  <a:pt x="816" y="388"/>
                </a:lnTo>
                <a:lnTo>
                  <a:pt x="813" y="388"/>
                </a:lnTo>
                <a:lnTo>
                  <a:pt x="808" y="395"/>
                </a:lnTo>
                <a:lnTo>
                  <a:pt x="799" y="400"/>
                </a:lnTo>
                <a:lnTo>
                  <a:pt x="792" y="400"/>
                </a:lnTo>
                <a:lnTo>
                  <a:pt x="782" y="400"/>
                </a:lnTo>
                <a:lnTo>
                  <a:pt x="780" y="398"/>
                </a:lnTo>
                <a:lnTo>
                  <a:pt x="778" y="395"/>
                </a:lnTo>
                <a:lnTo>
                  <a:pt x="775" y="393"/>
                </a:lnTo>
                <a:lnTo>
                  <a:pt x="771" y="393"/>
                </a:lnTo>
                <a:lnTo>
                  <a:pt x="756" y="400"/>
                </a:lnTo>
                <a:lnTo>
                  <a:pt x="754" y="402"/>
                </a:lnTo>
                <a:lnTo>
                  <a:pt x="747" y="405"/>
                </a:lnTo>
                <a:lnTo>
                  <a:pt x="737" y="402"/>
                </a:lnTo>
                <a:lnTo>
                  <a:pt x="719" y="410"/>
                </a:lnTo>
                <a:lnTo>
                  <a:pt x="711" y="417"/>
                </a:lnTo>
                <a:lnTo>
                  <a:pt x="702" y="419"/>
                </a:lnTo>
                <a:lnTo>
                  <a:pt x="700" y="426"/>
                </a:lnTo>
                <a:lnTo>
                  <a:pt x="697" y="424"/>
                </a:lnTo>
                <a:lnTo>
                  <a:pt x="688" y="417"/>
                </a:lnTo>
                <a:lnTo>
                  <a:pt x="681" y="417"/>
                </a:lnTo>
                <a:lnTo>
                  <a:pt x="669" y="410"/>
                </a:lnTo>
                <a:lnTo>
                  <a:pt x="669" y="402"/>
                </a:lnTo>
                <a:lnTo>
                  <a:pt x="666" y="402"/>
                </a:lnTo>
                <a:lnTo>
                  <a:pt x="666" y="402"/>
                </a:lnTo>
                <a:lnTo>
                  <a:pt x="664" y="402"/>
                </a:lnTo>
                <a:lnTo>
                  <a:pt x="659" y="407"/>
                </a:lnTo>
                <a:lnTo>
                  <a:pt x="655" y="410"/>
                </a:lnTo>
                <a:lnTo>
                  <a:pt x="652" y="410"/>
                </a:lnTo>
                <a:lnTo>
                  <a:pt x="643" y="405"/>
                </a:lnTo>
                <a:lnTo>
                  <a:pt x="638" y="400"/>
                </a:lnTo>
                <a:lnTo>
                  <a:pt x="636" y="398"/>
                </a:lnTo>
                <a:lnTo>
                  <a:pt x="633" y="398"/>
                </a:lnTo>
                <a:lnTo>
                  <a:pt x="629" y="400"/>
                </a:lnTo>
                <a:lnTo>
                  <a:pt x="626" y="407"/>
                </a:lnTo>
                <a:lnTo>
                  <a:pt x="624" y="410"/>
                </a:lnTo>
                <a:lnTo>
                  <a:pt x="619" y="410"/>
                </a:lnTo>
                <a:lnTo>
                  <a:pt x="619" y="414"/>
                </a:lnTo>
                <a:lnTo>
                  <a:pt x="617" y="424"/>
                </a:lnTo>
                <a:lnTo>
                  <a:pt x="614" y="426"/>
                </a:lnTo>
                <a:lnTo>
                  <a:pt x="612" y="426"/>
                </a:lnTo>
                <a:lnTo>
                  <a:pt x="607" y="424"/>
                </a:lnTo>
                <a:lnTo>
                  <a:pt x="605" y="419"/>
                </a:lnTo>
                <a:lnTo>
                  <a:pt x="605" y="417"/>
                </a:lnTo>
                <a:lnTo>
                  <a:pt x="607" y="410"/>
                </a:lnTo>
                <a:lnTo>
                  <a:pt x="605" y="407"/>
                </a:lnTo>
                <a:lnTo>
                  <a:pt x="603" y="405"/>
                </a:lnTo>
                <a:lnTo>
                  <a:pt x="598" y="410"/>
                </a:lnTo>
                <a:lnTo>
                  <a:pt x="593" y="410"/>
                </a:lnTo>
                <a:lnTo>
                  <a:pt x="588" y="414"/>
                </a:lnTo>
                <a:lnTo>
                  <a:pt x="584" y="414"/>
                </a:lnTo>
                <a:lnTo>
                  <a:pt x="581" y="414"/>
                </a:lnTo>
                <a:lnTo>
                  <a:pt x="574" y="407"/>
                </a:lnTo>
                <a:lnTo>
                  <a:pt x="565" y="405"/>
                </a:lnTo>
                <a:lnTo>
                  <a:pt x="562" y="398"/>
                </a:lnTo>
                <a:lnTo>
                  <a:pt x="560" y="395"/>
                </a:lnTo>
                <a:lnTo>
                  <a:pt x="558" y="395"/>
                </a:lnTo>
                <a:lnTo>
                  <a:pt x="555" y="395"/>
                </a:lnTo>
                <a:lnTo>
                  <a:pt x="553" y="398"/>
                </a:lnTo>
                <a:lnTo>
                  <a:pt x="541" y="407"/>
                </a:lnTo>
                <a:lnTo>
                  <a:pt x="536" y="410"/>
                </a:lnTo>
                <a:lnTo>
                  <a:pt x="532" y="412"/>
                </a:lnTo>
                <a:lnTo>
                  <a:pt x="529" y="410"/>
                </a:lnTo>
                <a:lnTo>
                  <a:pt x="525" y="407"/>
                </a:lnTo>
                <a:lnTo>
                  <a:pt x="525" y="398"/>
                </a:lnTo>
                <a:lnTo>
                  <a:pt x="522" y="395"/>
                </a:lnTo>
                <a:lnTo>
                  <a:pt x="513" y="391"/>
                </a:lnTo>
                <a:lnTo>
                  <a:pt x="510" y="383"/>
                </a:lnTo>
                <a:lnTo>
                  <a:pt x="508" y="376"/>
                </a:lnTo>
                <a:lnTo>
                  <a:pt x="496" y="379"/>
                </a:lnTo>
                <a:lnTo>
                  <a:pt x="482" y="379"/>
                </a:lnTo>
                <a:lnTo>
                  <a:pt x="475" y="383"/>
                </a:lnTo>
                <a:lnTo>
                  <a:pt x="473" y="386"/>
                </a:lnTo>
                <a:lnTo>
                  <a:pt x="468" y="383"/>
                </a:lnTo>
                <a:lnTo>
                  <a:pt x="456" y="376"/>
                </a:lnTo>
                <a:lnTo>
                  <a:pt x="442" y="379"/>
                </a:lnTo>
                <a:lnTo>
                  <a:pt x="435" y="376"/>
                </a:lnTo>
                <a:lnTo>
                  <a:pt x="416" y="369"/>
                </a:lnTo>
                <a:lnTo>
                  <a:pt x="402" y="369"/>
                </a:lnTo>
                <a:lnTo>
                  <a:pt x="397" y="369"/>
                </a:lnTo>
                <a:lnTo>
                  <a:pt x="394" y="367"/>
                </a:lnTo>
                <a:lnTo>
                  <a:pt x="392" y="357"/>
                </a:lnTo>
                <a:lnTo>
                  <a:pt x="387" y="348"/>
                </a:lnTo>
                <a:lnTo>
                  <a:pt x="385" y="346"/>
                </a:lnTo>
                <a:lnTo>
                  <a:pt x="376" y="339"/>
                </a:lnTo>
                <a:lnTo>
                  <a:pt x="373" y="339"/>
                </a:lnTo>
                <a:lnTo>
                  <a:pt x="373" y="341"/>
                </a:lnTo>
                <a:lnTo>
                  <a:pt x="371" y="348"/>
                </a:lnTo>
                <a:lnTo>
                  <a:pt x="368" y="348"/>
                </a:lnTo>
                <a:lnTo>
                  <a:pt x="357" y="346"/>
                </a:lnTo>
                <a:lnTo>
                  <a:pt x="347" y="348"/>
                </a:lnTo>
                <a:lnTo>
                  <a:pt x="340" y="346"/>
                </a:lnTo>
                <a:lnTo>
                  <a:pt x="321" y="329"/>
                </a:lnTo>
                <a:lnTo>
                  <a:pt x="314" y="324"/>
                </a:lnTo>
                <a:lnTo>
                  <a:pt x="307" y="322"/>
                </a:lnTo>
                <a:lnTo>
                  <a:pt x="307" y="308"/>
                </a:lnTo>
                <a:lnTo>
                  <a:pt x="307" y="294"/>
                </a:lnTo>
                <a:lnTo>
                  <a:pt x="307" y="277"/>
                </a:lnTo>
                <a:lnTo>
                  <a:pt x="307" y="263"/>
                </a:lnTo>
                <a:lnTo>
                  <a:pt x="307" y="246"/>
                </a:lnTo>
                <a:lnTo>
                  <a:pt x="307" y="232"/>
                </a:lnTo>
                <a:lnTo>
                  <a:pt x="307" y="218"/>
                </a:lnTo>
                <a:lnTo>
                  <a:pt x="307" y="201"/>
                </a:lnTo>
                <a:lnTo>
                  <a:pt x="307" y="187"/>
                </a:lnTo>
                <a:lnTo>
                  <a:pt x="307" y="170"/>
                </a:lnTo>
                <a:lnTo>
                  <a:pt x="307" y="156"/>
                </a:lnTo>
                <a:lnTo>
                  <a:pt x="307" y="140"/>
                </a:lnTo>
                <a:lnTo>
                  <a:pt x="307" y="125"/>
                </a:lnTo>
                <a:lnTo>
                  <a:pt x="307" y="111"/>
                </a:lnTo>
                <a:lnTo>
                  <a:pt x="307" y="95"/>
                </a:lnTo>
                <a:lnTo>
                  <a:pt x="307" y="80"/>
                </a:lnTo>
                <a:lnTo>
                  <a:pt x="288" y="80"/>
                </a:lnTo>
                <a:lnTo>
                  <a:pt x="269" y="80"/>
                </a:lnTo>
                <a:lnTo>
                  <a:pt x="250" y="80"/>
                </a:lnTo>
                <a:lnTo>
                  <a:pt x="231" y="80"/>
                </a:lnTo>
                <a:lnTo>
                  <a:pt x="212" y="80"/>
                </a:lnTo>
                <a:lnTo>
                  <a:pt x="191" y="78"/>
                </a:lnTo>
                <a:lnTo>
                  <a:pt x="172" y="78"/>
                </a:lnTo>
                <a:lnTo>
                  <a:pt x="153" y="78"/>
                </a:lnTo>
                <a:lnTo>
                  <a:pt x="134" y="78"/>
                </a:lnTo>
                <a:lnTo>
                  <a:pt x="115" y="78"/>
                </a:lnTo>
                <a:lnTo>
                  <a:pt x="96" y="78"/>
                </a:lnTo>
                <a:lnTo>
                  <a:pt x="78" y="76"/>
                </a:lnTo>
                <a:lnTo>
                  <a:pt x="59" y="76"/>
                </a:lnTo>
                <a:lnTo>
                  <a:pt x="40" y="76"/>
                </a:lnTo>
                <a:lnTo>
                  <a:pt x="18" y="76"/>
                </a:lnTo>
                <a:lnTo>
                  <a:pt x="0" y="73"/>
                </a:lnTo>
                <a:lnTo>
                  <a:pt x="2" y="59"/>
                </a:lnTo>
                <a:lnTo>
                  <a:pt x="2" y="43"/>
                </a:lnTo>
                <a:lnTo>
                  <a:pt x="2" y="26"/>
                </a:lnTo>
                <a:lnTo>
                  <a:pt x="2" y="12"/>
                </a:lnTo>
                <a:lnTo>
                  <a:pt x="28" y="12"/>
                </a:lnTo>
                <a:lnTo>
                  <a:pt x="52" y="12"/>
                </a:lnTo>
                <a:lnTo>
                  <a:pt x="78" y="14"/>
                </a:lnTo>
                <a:lnTo>
                  <a:pt x="104" y="14"/>
                </a:lnTo>
                <a:lnTo>
                  <a:pt x="127" y="14"/>
                </a:lnTo>
                <a:lnTo>
                  <a:pt x="151" y="14"/>
                </a:lnTo>
                <a:lnTo>
                  <a:pt x="175" y="17"/>
                </a:lnTo>
                <a:lnTo>
                  <a:pt x="196" y="17"/>
                </a:lnTo>
                <a:lnTo>
                  <a:pt x="219" y="17"/>
                </a:lnTo>
                <a:lnTo>
                  <a:pt x="243" y="17"/>
                </a:lnTo>
                <a:lnTo>
                  <a:pt x="267" y="17"/>
                </a:lnTo>
                <a:lnTo>
                  <a:pt x="290" y="17"/>
                </a:lnTo>
                <a:lnTo>
                  <a:pt x="314" y="17"/>
                </a:lnTo>
                <a:lnTo>
                  <a:pt x="338" y="17"/>
                </a:lnTo>
                <a:lnTo>
                  <a:pt x="361" y="17"/>
                </a:lnTo>
                <a:lnTo>
                  <a:pt x="385" y="17"/>
                </a:lnTo>
                <a:lnTo>
                  <a:pt x="409" y="17"/>
                </a:lnTo>
                <a:lnTo>
                  <a:pt x="432" y="17"/>
                </a:lnTo>
                <a:lnTo>
                  <a:pt x="456" y="14"/>
                </a:lnTo>
                <a:lnTo>
                  <a:pt x="480" y="14"/>
                </a:lnTo>
                <a:lnTo>
                  <a:pt x="503" y="14"/>
                </a:lnTo>
                <a:lnTo>
                  <a:pt x="527" y="14"/>
                </a:lnTo>
                <a:lnTo>
                  <a:pt x="551" y="14"/>
                </a:lnTo>
                <a:lnTo>
                  <a:pt x="574" y="12"/>
                </a:lnTo>
                <a:lnTo>
                  <a:pt x="598" y="12"/>
                </a:lnTo>
                <a:lnTo>
                  <a:pt x="622" y="12"/>
                </a:lnTo>
                <a:lnTo>
                  <a:pt x="643" y="9"/>
                </a:lnTo>
                <a:lnTo>
                  <a:pt x="666" y="9"/>
                </a:lnTo>
                <a:lnTo>
                  <a:pt x="690" y="7"/>
                </a:lnTo>
                <a:lnTo>
                  <a:pt x="714" y="7"/>
                </a:lnTo>
                <a:lnTo>
                  <a:pt x="737" y="5"/>
                </a:lnTo>
                <a:lnTo>
                  <a:pt x="761" y="5"/>
                </a:lnTo>
                <a:lnTo>
                  <a:pt x="785" y="2"/>
                </a:lnTo>
                <a:lnTo>
                  <a:pt x="808" y="2"/>
                </a:lnTo>
                <a:lnTo>
                  <a:pt x="832" y="0"/>
                </a:lnTo>
                <a:lnTo>
                  <a:pt x="856" y="0"/>
                </a:lnTo>
                <a:lnTo>
                  <a:pt x="856" y="14"/>
                </a:lnTo>
                <a:lnTo>
                  <a:pt x="858" y="31"/>
                </a:lnTo>
                <a:lnTo>
                  <a:pt x="858" y="47"/>
                </a:lnTo>
                <a:close/>
              </a:path>
            </a:pathLst>
          </a:custGeom>
          <a:solidFill>
            <a:srgbClr val="92D05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52" name="Freeform 28">
            <a:extLst>
              <a:ext uri="{FF2B5EF4-FFF2-40B4-BE49-F238E27FC236}">
                <a16:creationId xmlns:a16="http://schemas.microsoft.com/office/drawing/2014/main" id="{EF0E3C1C-C790-8E37-CD51-C9E9CD40C1C1}"/>
              </a:ext>
            </a:extLst>
          </p:cNvPr>
          <p:cNvSpPr>
            <a:spLocks/>
          </p:cNvSpPr>
          <p:nvPr/>
        </p:nvSpPr>
        <p:spPr bwMode="auto">
          <a:xfrm>
            <a:off x="547688" y="1524000"/>
            <a:ext cx="1276350" cy="1085850"/>
          </a:xfrm>
          <a:custGeom>
            <a:avLst/>
            <a:gdLst/>
            <a:ahLst/>
            <a:cxnLst>
              <a:cxn ang="0">
                <a:pos x="210" y="14"/>
              </a:cxn>
              <a:cxn ang="0">
                <a:pos x="231" y="23"/>
              </a:cxn>
              <a:cxn ang="0">
                <a:pos x="255" y="28"/>
              </a:cxn>
              <a:cxn ang="0">
                <a:pos x="272" y="59"/>
              </a:cxn>
              <a:cxn ang="0">
                <a:pos x="276" y="106"/>
              </a:cxn>
              <a:cxn ang="0">
                <a:pos x="317" y="123"/>
              </a:cxn>
              <a:cxn ang="0">
                <a:pos x="343" y="118"/>
              </a:cxn>
              <a:cxn ang="0">
                <a:pos x="397" y="135"/>
              </a:cxn>
              <a:cxn ang="0">
                <a:pos x="442" y="147"/>
              </a:cxn>
              <a:cxn ang="0">
                <a:pos x="513" y="144"/>
              </a:cxn>
              <a:cxn ang="0">
                <a:pos x="593" y="147"/>
              </a:cxn>
              <a:cxn ang="0">
                <a:pos x="619" y="149"/>
              </a:cxn>
              <a:cxn ang="0">
                <a:pos x="688" y="166"/>
              </a:cxn>
              <a:cxn ang="0">
                <a:pos x="756" y="180"/>
              </a:cxn>
              <a:cxn ang="0">
                <a:pos x="785" y="203"/>
              </a:cxn>
              <a:cxn ang="0">
                <a:pos x="804" y="239"/>
              </a:cxn>
              <a:cxn ang="0">
                <a:pos x="756" y="315"/>
              </a:cxn>
              <a:cxn ang="0">
                <a:pos x="721" y="360"/>
              </a:cxn>
              <a:cxn ang="0">
                <a:pos x="712" y="395"/>
              </a:cxn>
              <a:cxn ang="0">
                <a:pos x="728" y="412"/>
              </a:cxn>
              <a:cxn ang="0">
                <a:pos x="721" y="426"/>
              </a:cxn>
              <a:cxn ang="0">
                <a:pos x="709" y="457"/>
              </a:cxn>
              <a:cxn ang="0">
                <a:pos x="697" y="516"/>
              </a:cxn>
              <a:cxn ang="0">
                <a:pos x="678" y="601"/>
              </a:cxn>
              <a:cxn ang="0">
                <a:pos x="662" y="684"/>
              </a:cxn>
              <a:cxn ang="0">
                <a:pos x="560" y="663"/>
              </a:cxn>
              <a:cxn ang="0">
                <a:pos x="456" y="637"/>
              </a:cxn>
              <a:cxn ang="0">
                <a:pos x="364" y="615"/>
              </a:cxn>
              <a:cxn ang="0">
                <a:pos x="293" y="596"/>
              </a:cxn>
              <a:cxn ang="0">
                <a:pos x="222" y="577"/>
              </a:cxn>
              <a:cxn ang="0">
                <a:pos x="151" y="556"/>
              </a:cxn>
              <a:cxn ang="0">
                <a:pos x="80" y="535"/>
              </a:cxn>
              <a:cxn ang="0">
                <a:pos x="7" y="514"/>
              </a:cxn>
              <a:cxn ang="0">
                <a:pos x="4" y="461"/>
              </a:cxn>
              <a:cxn ang="0">
                <a:pos x="9" y="405"/>
              </a:cxn>
              <a:cxn ang="0">
                <a:pos x="47" y="345"/>
              </a:cxn>
              <a:cxn ang="0">
                <a:pos x="63" y="338"/>
              </a:cxn>
              <a:cxn ang="0">
                <a:pos x="63" y="324"/>
              </a:cxn>
              <a:cxn ang="0">
                <a:pos x="92" y="263"/>
              </a:cxn>
              <a:cxn ang="0">
                <a:pos x="115" y="208"/>
              </a:cxn>
              <a:cxn ang="0">
                <a:pos x="158" y="102"/>
              </a:cxn>
              <a:cxn ang="0">
                <a:pos x="172" y="47"/>
              </a:cxn>
              <a:cxn ang="0">
                <a:pos x="184" y="0"/>
              </a:cxn>
            </a:cxnLst>
            <a:rect l="0" t="0" r="r" b="b"/>
            <a:pathLst>
              <a:path w="804" h="684">
                <a:moveTo>
                  <a:pt x="186" y="0"/>
                </a:moveTo>
                <a:lnTo>
                  <a:pt x="189" y="7"/>
                </a:lnTo>
                <a:lnTo>
                  <a:pt x="210" y="14"/>
                </a:lnTo>
                <a:lnTo>
                  <a:pt x="224" y="12"/>
                </a:lnTo>
                <a:lnTo>
                  <a:pt x="227" y="14"/>
                </a:lnTo>
                <a:lnTo>
                  <a:pt x="231" y="23"/>
                </a:lnTo>
                <a:lnTo>
                  <a:pt x="238" y="26"/>
                </a:lnTo>
                <a:lnTo>
                  <a:pt x="246" y="28"/>
                </a:lnTo>
                <a:lnTo>
                  <a:pt x="255" y="28"/>
                </a:lnTo>
                <a:lnTo>
                  <a:pt x="262" y="33"/>
                </a:lnTo>
                <a:lnTo>
                  <a:pt x="269" y="40"/>
                </a:lnTo>
                <a:lnTo>
                  <a:pt x="272" y="59"/>
                </a:lnTo>
                <a:lnTo>
                  <a:pt x="272" y="90"/>
                </a:lnTo>
                <a:lnTo>
                  <a:pt x="272" y="99"/>
                </a:lnTo>
                <a:lnTo>
                  <a:pt x="276" y="106"/>
                </a:lnTo>
                <a:lnTo>
                  <a:pt x="283" y="111"/>
                </a:lnTo>
                <a:lnTo>
                  <a:pt x="312" y="123"/>
                </a:lnTo>
                <a:lnTo>
                  <a:pt x="317" y="123"/>
                </a:lnTo>
                <a:lnTo>
                  <a:pt x="317" y="123"/>
                </a:lnTo>
                <a:lnTo>
                  <a:pt x="321" y="125"/>
                </a:lnTo>
                <a:lnTo>
                  <a:pt x="343" y="118"/>
                </a:lnTo>
                <a:lnTo>
                  <a:pt x="361" y="121"/>
                </a:lnTo>
                <a:lnTo>
                  <a:pt x="383" y="128"/>
                </a:lnTo>
                <a:lnTo>
                  <a:pt x="397" y="135"/>
                </a:lnTo>
                <a:lnTo>
                  <a:pt x="399" y="139"/>
                </a:lnTo>
                <a:lnTo>
                  <a:pt x="411" y="144"/>
                </a:lnTo>
                <a:lnTo>
                  <a:pt x="442" y="147"/>
                </a:lnTo>
                <a:lnTo>
                  <a:pt x="473" y="149"/>
                </a:lnTo>
                <a:lnTo>
                  <a:pt x="492" y="149"/>
                </a:lnTo>
                <a:lnTo>
                  <a:pt x="513" y="144"/>
                </a:lnTo>
                <a:lnTo>
                  <a:pt x="558" y="144"/>
                </a:lnTo>
                <a:lnTo>
                  <a:pt x="581" y="147"/>
                </a:lnTo>
                <a:lnTo>
                  <a:pt x="593" y="147"/>
                </a:lnTo>
                <a:lnTo>
                  <a:pt x="596" y="144"/>
                </a:lnTo>
                <a:lnTo>
                  <a:pt x="598" y="144"/>
                </a:lnTo>
                <a:lnTo>
                  <a:pt x="619" y="149"/>
                </a:lnTo>
                <a:lnTo>
                  <a:pt x="643" y="156"/>
                </a:lnTo>
                <a:lnTo>
                  <a:pt x="664" y="161"/>
                </a:lnTo>
                <a:lnTo>
                  <a:pt x="688" y="166"/>
                </a:lnTo>
                <a:lnTo>
                  <a:pt x="712" y="170"/>
                </a:lnTo>
                <a:lnTo>
                  <a:pt x="733" y="175"/>
                </a:lnTo>
                <a:lnTo>
                  <a:pt x="756" y="180"/>
                </a:lnTo>
                <a:lnTo>
                  <a:pt x="778" y="184"/>
                </a:lnTo>
                <a:lnTo>
                  <a:pt x="778" y="192"/>
                </a:lnTo>
                <a:lnTo>
                  <a:pt x="785" y="203"/>
                </a:lnTo>
                <a:lnTo>
                  <a:pt x="797" y="215"/>
                </a:lnTo>
                <a:lnTo>
                  <a:pt x="801" y="227"/>
                </a:lnTo>
                <a:lnTo>
                  <a:pt x="804" y="239"/>
                </a:lnTo>
                <a:lnTo>
                  <a:pt x="794" y="260"/>
                </a:lnTo>
                <a:lnTo>
                  <a:pt x="768" y="293"/>
                </a:lnTo>
                <a:lnTo>
                  <a:pt x="756" y="315"/>
                </a:lnTo>
                <a:lnTo>
                  <a:pt x="752" y="324"/>
                </a:lnTo>
                <a:lnTo>
                  <a:pt x="740" y="338"/>
                </a:lnTo>
                <a:lnTo>
                  <a:pt x="721" y="360"/>
                </a:lnTo>
                <a:lnTo>
                  <a:pt x="709" y="376"/>
                </a:lnTo>
                <a:lnTo>
                  <a:pt x="707" y="388"/>
                </a:lnTo>
                <a:lnTo>
                  <a:pt x="712" y="395"/>
                </a:lnTo>
                <a:lnTo>
                  <a:pt x="721" y="400"/>
                </a:lnTo>
                <a:lnTo>
                  <a:pt x="726" y="405"/>
                </a:lnTo>
                <a:lnTo>
                  <a:pt x="728" y="412"/>
                </a:lnTo>
                <a:lnTo>
                  <a:pt x="728" y="416"/>
                </a:lnTo>
                <a:lnTo>
                  <a:pt x="723" y="419"/>
                </a:lnTo>
                <a:lnTo>
                  <a:pt x="721" y="426"/>
                </a:lnTo>
                <a:lnTo>
                  <a:pt x="721" y="431"/>
                </a:lnTo>
                <a:lnTo>
                  <a:pt x="719" y="440"/>
                </a:lnTo>
                <a:lnTo>
                  <a:pt x="709" y="457"/>
                </a:lnTo>
                <a:lnTo>
                  <a:pt x="709" y="457"/>
                </a:lnTo>
                <a:lnTo>
                  <a:pt x="702" y="487"/>
                </a:lnTo>
                <a:lnTo>
                  <a:pt x="697" y="516"/>
                </a:lnTo>
                <a:lnTo>
                  <a:pt x="690" y="544"/>
                </a:lnTo>
                <a:lnTo>
                  <a:pt x="685" y="573"/>
                </a:lnTo>
                <a:lnTo>
                  <a:pt x="678" y="601"/>
                </a:lnTo>
                <a:lnTo>
                  <a:pt x="674" y="627"/>
                </a:lnTo>
                <a:lnTo>
                  <a:pt x="669" y="656"/>
                </a:lnTo>
                <a:lnTo>
                  <a:pt x="662" y="684"/>
                </a:lnTo>
                <a:lnTo>
                  <a:pt x="629" y="677"/>
                </a:lnTo>
                <a:lnTo>
                  <a:pt x="593" y="670"/>
                </a:lnTo>
                <a:lnTo>
                  <a:pt x="560" y="663"/>
                </a:lnTo>
                <a:lnTo>
                  <a:pt x="525" y="653"/>
                </a:lnTo>
                <a:lnTo>
                  <a:pt x="492" y="646"/>
                </a:lnTo>
                <a:lnTo>
                  <a:pt x="456" y="637"/>
                </a:lnTo>
                <a:lnTo>
                  <a:pt x="423" y="630"/>
                </a:lnTo>
                <a:lnTo>
                  <a:pt x="390" y="620"/>
                </a:lnTo>
                <a:lnTo>
                  <a:pt x="364" y="615"/>
                </a:lnTo>
                <a:lnTo>
                  <a:pt x="340" y="608"/>
                </a:lnTo>
                <a:lnTo>
                  <a:pt x="317" y="601"/>
                </a:lnTo>
                <a:lnTo>
                  <a:pt x="293" y="596"/>
                </a:lnTo>
                <a:lnTo>
                  <a:pt x="269" y="589"/>
                </a:lnTo>
                <a:lnTo>
                  <a:pt x="246" y="582"/>
                </a:lnTo>
                <a:lnTo>
                  <a:pt x="222" y="577"/>
                </a:lnTo>
                <a:lnTo>
                  <a:pt x="198" y="570"/>
                </a:lnTo>
                <a:lnTo>
                  <a:pt x="175" y="563"/>
                </a:lnTo>
                <a:lnTo>
                  <a:pt x="151" y="556"/>
                </a:lnTo>
                <a:lnTo>
                  <a:pt x="127" y="549"/>
                </a:lnTo>
                <a:lnTo>
                  <a:pt x="104" y="542"/>
                </a:lnTo>
                <a:lnTo>
                  <a:pt x="80" y="535"/>
                </a:lnTo>
                <a:lnTo>
                  <a:pt x="56" y="528"/>
                </a:lnTo>
                <a:lnTo>
                  <a:pt x="33" y="521"/>
                </a:lnTo>
                <a:lnTo>
                  <a:pt x="7" y="514"/>
                </a:lnTo>
                <a:lnTo>
                  <a:pt x="0" y="495"/>
                </a:lnTo>
                <a:lnTo>
                  <a:pt x="2" y="471"/>
                </a:lnTo>
                <a:lnTo>
                  <a:pt x="4" y="461"/>
                </a:lnTo>
                <a:lnTo>
                  <a:pt x="14" y="438"/>
                </a:lnTo>
                <a:lnTo>
                  <a:pt x="14" y="426"/>
                </a:lnTo>
                <a:lnTo>
                  <a:pt x="9" y="405"/>
                </a:lnTo>
                <a:lnTo>
                  <a:pt x="18" y="390"/>
                </a:lnTo>
                <a:lnTo>
                  <a:pt x="26" y="383"/>
                </a:lnTo>
                <a:lnTo>
                  <a:pt x="47" y="345"/>
                </a:lnTo>
                <a:lnTo>
                  <a:pt x="49" y="343"/>
                </a:lnTo>
                <a:lnTo>
                  <a:pt x="54" y="343"/>
                </a:lnTo>
                <a:lnTo>
                  <a:pt x="63" y="338"/>
                </a:lnTo>
                <a:lnTo>
                  <a:pt x="59" y="336"/>
                </a:lnTo>
                <a:lnTo>
                  <a:pt x="54" y="338"/>
                </a:lnTo>
                <a:lnTo>
                  <a:pt x="63" y="324"/>
                </a:lnTo>
                <a:lnTo>
                  <a:pt x="73" y="312"/>
                </a:lnTo>
                <a:lnTo>
                  <a:pt x="75" y="308"/>
                </a:lnTo>
                <a:lnTo>
                  <a:pt x="92" y="263"/>
                </a:lnTo>
                <a:lnTo>
                  <a:pt x="104" y="229"/>
                </a:lnTo>
                <a:lnTo>
                  <a:pt x="113" y="220"/>
                </a:lnTo>
                <a:lnTo>
                  <a:pt x="115" y="208"/>
                </a:lnTo>
                <a:lnTo>
                  <a:pt x="120" y="192"/>
                </a:lnTo>
                <a:lnTo>
                  <a:pt x="125" y="175"/>
                </a:lnTo>
                <a:lnTo>
                  <a:pt x="158" y="102"/>
                </a:lnTo>
                <a:lnTo>
                  <a:pt x="158" y="92"/>
                </a:lnTo>
                <a:lnTo>
                  <a:pt x="165" y="80"/>
                </a:lnTo>
                <a:lnTo>
                  <a:pt x="172" y="47"/>
                </a:lnTo>
                <a:lnTo>
                  <a:pt x="184" y="12"/>
                </a:lnTo>
                <a:lnTo>
                  <a:pt x="184" y="7"/>
                </a:lnTo>
                <a:lnTo>
                  <a:pt x="184" y="0"/>
                </a:lnTo>
                <a:lnTo>
                  <a:pt x="186" y="0"/>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53" name="Freeform 29">
            <a:extLst>
              <a:ext uri="{FF2B5EF4-FFF2-40B4-BE49-F238E27FC236}">
                <a16:creationId xmlns:a16="http://schemas.microsoft.com/office/drawing/2014/main" id="{43E51CB7-D583-E582-0693-AD40A4EB2624}"/>
              </a:ext>
            </a:extLst>
          </p:cNvPr>
          <p:cNvSpPr>
            <a:spLocks/>
          </p:cNvSpPr>
          <p:nvPr/>
        </p:nvSpPr>
        <p:spPr bwMode="auto">
          <a:xfrm>
            <a:off x="7019925" y="2320925"/>
            <a:ext cx="939800" cy="657225"/>
          </a:xfrm>
          <a:custGeom>
            <a:avLst/>
            <a:gdLst/>
            <a:ahLst/>
            <a:cxnLst>
              <a:cxn ang="0">
                <a:pos x="544" y="173"/>
              </a:cxn>
              <a:cxn ang="0">
                <a:pos x="530" y="156"/>
              </a:cxn>
              <a:cxn ang="0">
                <a:pos x="532" y="142"/>
              </a:cxn>
              <a:cxn ang="0">
                <a:pos x="525" y="120"/>
              </a:cxn>
              <a:cxn ang="0">
                <a:pos x="537" y="92"/>
              </a:cxn>
              <a:cxn ang="0">
                <a:pos x="544" y="66"/>
              </a:cxn>
              <a:cxn ang="0">
                <a:pos x="542" y="54"/>
              </a:cxn>
              <a:cxn ang="0">
                <a:pos x="513" y="45"/>
              </a:cxn>
              <a:cxn ang="0">
                <a:pos x="502" y="28"/>
              </a:cxn>
              <a:cxn ang="0">
                <a:pos x="497" y="14"/>
              </a:cxn>
              <a:cxn ang="0">
                <a:pos x="476" y="4"/>
              </a:cxn>
              <a:cxn ang="0">
                <a:pos x="442" y="7"/>
              </a:cxn>
              <a:cxn ang="0">
                <a:pos x="405" y="19"/>
              </a:cxn>
              <a:cxn ang="0">
                <a:pos x="369" y="30"/>
              </a:cxn>
              <a:cxn ang="0">
                <a:pos x="331" y="42"/>
              </a:cxn>
              <a:cxn ang="0">
                <a:pos x="293" y="52"/>
              </a:cxn>
              <a:cxn ang="0">
                <a:pos x="256" y="64"/>
              </a:cxn>
              <a:cxn ang="0">
                <a:pos x="220" y="73"/>
              </a:cxn>
              <a:cxn ang="0">
                <a:pos x="182" y="83"/>
              </a:cxn>
              <a:cxn ang="0">
                <a:pos x="144" y="94"/>
              </a:cxn>
              <a:cxn ang="0">
                <a:pos x="107" y="104"/>
              </a:cxn>
              <a:cxn ang="0">
                <a:pos x="69" y="113"/>
              </a:cxn>
              <a:cxn ang="0">
                <a:pos x="62" y="80"/>
              </a:cxn>
              <a:cxn ang="0">
                <a:pos x="29" y="109"/>
              </a:cxn>
              <a:cxn ang="0">
                <a:pos x="0" y="132"/>
              </a:cxn>
              <a:cxn ang="0">
                <a:pos x="12" y="182"/>
              </a:cxn>
              <a:cxn ang="0">
                <a:pos x="31" y="260"/>
              </a:cxn>
              <a:cxn ang="0">
                <a:pos x="40" y="300"/>
              </a:cxn>
              <a:cxn ang="0">
                <a:pos x="50" y="343"/>
              </a:cxn>
              <a:cxn ang="0">
                <a:pos x="62" y="400"/>
              </a:cxn>
              <a:cxn ang="0">
                <a:pos x="90" y="409"/>
              </a:cxn>
              <a:cxn ang="0">
                <a:pos x="128" y="400"/>
              </a:cxn>
              <a:cxn ang="0">
                <a:pos x="163" y="390"/>
              </a:cxn>
              <a:cxn ang="0">
                <a:pos x="230" y="374"/>
              </a:cxn>
              <a:cxn ang="0">
                <a:pos x="293" y="355"/>
              </a:cxn>
              <a:cxn ang="0">
                <a:pos x="360" y="338"/>
              </a:cxn>
              <a:cxn ang="0">
                <a:pos x="424" y="319"/>
              </a:cxn>
              <a:cxn ang="0">
                <a:pos x="487" y="300"/>
              </a:cxn>
              <a:cxn ang="0">
                <a:pos x="516" y="277"/>
              </a:cxn>
              <a:cxn ang="0">
                <a:pos x="539" y="272"/>
              </a:cxn>
              <a:cxn ang="0">
                <a:pos x="561" y="255"/>
              </a:cxn>
              <a:cxn ang="0">
                <a:pos x="577" y="225"/>
              </a:cxn>
            </a:cxnLst>
            <a:rect l="0" t="0" r="r" b="b"/>
            <a:pathLst>
              <a:path w="592" h="414">
                <a:moveTo>
                  <a:pt x="558" y="184"/>
                </a:moveTo>
                <a:lnTo>
                  <a:pt x="554" y="184"/>
                </a:lnTo>
                <a:lnTo>
                  <a:pt x="544" y="173"/>
                </a:lnTo>
                <a:lnTo>
                  <a:pt x="535" y="170"/>
                </a:lnTo>
                <a:lnTo>
                  <a:pt x="532" y="168"/>
                </a:lnTo>
                <a:lnTo>
                  <a:pt x="530" y="156"/>
                </a:lnTo>
                <a:lnTo>
                  <a:pt x="528" y="149"/>
                </a:lnTo>
                <a:lnTo>
                  <a:pt x="528" y="146"/>
                </a:lnTo>
                <a:lnTo>
                  <a:pt x="532" y="142"/>
                </a:lnTo>
                <a:lnTo>
                  <a:pt x="535" y="132"/>
                </a:lnTo>
                <a:lnTo>
                  <a:pt x="532" y="130"/>
                </a:lnTo>
                <a:lnTo>
                  <a:pt x="525" y="120"/>
                </a:lnTo>
                <a:lnTo>
                  <a:pt x="525" y="116"/>
                </a:lnTo>
                <a:lnTo>
                  <a:pt x="530" y="109"/>
                </a:lnTo>
                <a:lnTo>
                  <a:pt x="537" y="92"/>
                </a:lnTo>
                <a:lnTo>
                  <a:pt x="539" y="75"/>
                </a:lnTo>
                <a:lnTo>
                  <a:pt x="542" y="71"/>
                </a:lnTo>
                <a:lnTo>
                  <a:pt x="544" y="66"/>
                </a:lnTo>
                <a:lnTo>
                  <a:pt x="549" y="61"/>
                </a:lnTo>
                <a:lnTo>
                  <a:pt x="547" y="57"/>
                </a:lnTo>
                <a:lnTo>
                  <a:pt x="542" y="54"/>
                </a:lnTo>
                <a:lnTo>
                  <a:pt x="523" y="52"/>
                </a:lnTo>
                <a:lnTo>
                  <a:pt x="518" y="49"/>
                </a:lnTo>
                <a:lnTo>
                  <a:pt x="513" y="45"/>
                </a:lnTo>
                <a:lnTo>
                  <a:pt x="509" y="40"/>
                </a:lnTo>
                <a:lnTo>
                  <a:pt x="504" y="33"/>
                </a:lnTo>
                <a:lnTo>
                  <a:pt x="502" y="28"/>
                </a:lnTo>
                <a:lnTo>
                  <a:pt x="502" y="21"/>
                </a:lnTo>
                <a:lnTo>
                  <a:pt x="497" y="16"/>
                </a:lnTo>
                <a:lnTo>
                  <a:pt x="497" y="14"/>
                </a:lnTo>
                <a:lnTo>
                  <a:pt x="492" y="12"/>
                </a:lnTo>
                <a:lnTo>
                  <a:pt x="480" y="9"/>
                </a:lnTo>
                <a:lnTo>
                  <a:pt x="476" y="4"/>
                </a:lnTo>
                <a:lnTo>
                  <a:pt x="466" y="0"/>
                </a:lnTo>
                <a:lnTo>
                  <a:pt x="454" y="4"/>
                </a:lnTo>
                <a:lnTo>
                  <a:pt x="442" y="7"/>
                </a:lnTo>
                <a:lnTo>
                  <a:pt x="431" y="12"/>
                </a:lnTo>
                <a:lnTo>
                  <a:pt x="416" y="16"/>
                </a:lnTo>
                <a:lnTo>
                  <a:pt x="405" y="19"/>
                </a:lnTo>
                <a:lnTo>
                  <a:pt x="393" y="23"/>
                </a:lnTo>
                <a:lnTo>
                  <a:pt x="381" y="26"/>
                </a:lnTo>
                <a:lnTo>
                  <a:pt x="369" y="30"/>
                </a:lnTo>
                <a:lnTo>
                  <a:pt x="355" y="35"/>
                </a:lnTo>
                <a:lnTo>
                  <a:pt x="343" y="38"/>
                </a:lnTo>
                <a:lnTo>
                  <a:pt x="331" y="42"/>
                </a:lnTo>
                <a:lnTo>
                  <a:pt x="320" y="45"/>
                </a:lnTo>
                <a:lnTo>
                  <a:pt x="305" y="49"/>
                </a:lnTo>
                <a:lnTo>
                  <a:pt x="293" y="52"/>
                </a:lnTo>
                <a:lnTo>
                  <a:pt x="282" y="57"/>
                </a:lnTo>
                <a:lnTo>
                  <a:pt x="270" y="59"/>
                </a:lnTo>
                <a:lnTo>
                  <a:pt x="256" y="64"/>
                </a:lnTo>
                <a:lnTo>
                  <a:pt x="244" y="66"/>
                </a:lnTo>
                <a:lnTo>
                  <a:pt x="232" y="71"/>
                </a:lnTo>
                <a:lnTo>
                  <a:pt x="220" y="73"/>
                </a:lnTo>
                <a:lnTo>
                  <a:pt x="206" y="78"/>
                </a:lnTo>
                <a:lnTo>
                  <a:pt x="194" y="80"/>
                </a:lnTo>
                <a:lnTo>
                  <a:pt x="182" y="83"/>
                </a:lnTo>
                <a:lnTo>
                  <a:pt x="168" y="87"/>
                </a:lnTo>
                <a:lnTo>
                  <a:pt x="156" y="90"/>
                </a:lnTo>
                <a:lnTo>
                  <a:pt x="144" y="94"/>
                </a:lnTo>
                <a:lnTo>
                  <a:pt x="133" y="97"/>
                </a:lnTo>
                <a:lnTo>
                  <a:pt x="118" y="101"/>
                </a:lnTo>
                <a:lnTo>
                  <a:pt x="107" y="104"/>
                </a:lnTo>
                <a:lnTo>
                  <a:pt x="95" y="106"/>
                </a:lnTo>
                <a:lnTo>
                  <a:pt x="81" y="111"/>
                </a:lnTo>
                <a:lnTo>
                  <a:pt x="69" y="113"/>
                </a:lnTo>
                <a:lnTo>
                  <a:pt x="64" y="97"/>
                </a:lnTo>
                <a:lnTo>
                  <a:pt x="62" y="80"/>
                </a:lnTo>
                <a:lnTo>
                  <a:pt x="62" y="80"/>
                </a:lnTo>
                <a:lnTo>
                  <a:pt x="36" y="101"/>
                </a:lnTo>
                <a:lnTo>
                  <a:pt x="33" y="106"/>
                </a:lnTo>
                <a:lnTo>
                  <a:pt x="29" y="109"/>
                </a:lnTo>
                <a:lnTo>
                  <a:pt x="21" y="116"/>
                </a:lnTo>
                <a:lnTo>
                  <a:pt x="17" y="120"/>
                </a:lnTo>
                <a:lnTo>
                  <a:pt x="0" y="132"/>
                </a:lnTo>
                <a:lnTo>
                  <a:pt x="3" y="142"/>
                </a:lnTo>
                <a:lnTo>
                  <a:pt x="10" y="168"/>
                </a:lnTo>
                <a:lnTo>
                  <a:pt x="12" y="182"/>
                </a:lnTo>
                <a:lnTo>
                  <a:pt x="14" y="194"/>
                </a:lnTo>
                <a:lnTo>
                  <a:pt x="21" y="220"/>
                </a:lnTo>
                <a:lnTo>
                  <a:pt x="31" y="260"/>
                </a:lnTo>
                <a:lnTo>
                  <a:pt x="33" y="274"/>
                </a:lnTo>
                <a:lnTo>
                  <a:pt x="36" y="286"/>
                </a:lnTo>
                <a:lnTo>
                  <a:pt x="40" y="300"/>
                </a:lnTo>
                <a:lnTo>
                  <a:pt x="43" y="315"/>
                </a:lnTo>
                <a:lnTo>
                  <a:pt x="45" y="329"/>
                </a:lnTo>
                <a:lnTo>
                  <a:pt x="50" y="343"/>
                </a:lnTo>
                <a:lnTo>
                  <a:pt x="57" y="371"/>
                </a:lnTo>
                <a:lnTo>
                  <a:pt x="59" y="386"/>
                </a:lnTo>
                <a:lnTo>
                  <a:pt x="62" y="400"/>
                </a:lnTo>
                <a:lnTo>
                  <a:pt x="66" y="414"/>
                </a:lnTo>
                <a:lnTo>
                  <a:pt x="78" y="412"/>
                </a:lnTo>
                <a:lnTo>
                  <a:pt x="90" y="409"/>
                </a:lnTo>
                <a:lnTo>
                  <a:pt x="102" y="407"/>
                </a:lnTo>
                <a:lnTo>
                  <a:pt x="116" y="402"/>
                </a:lnTo>
                <a:lnTo>
                  <a:pt x="128" y="400"/>
                </a:lnTo>
                <a:lnTo>
                  <a:pt x="140" y="397"/>
                </a:lnTo>
                <a:lnTo>
                  <a:pt x="152" y="393"/>
                </a:lnTo>
                <a:lnTo>
                  <a:pt x="163" y="390"/>
                </a:lnTo>
                <a:lnTo>
                  <a:pt x="185" y="386"/>
                </a:lnTo>
                <a:lnTo>
                  <a:pt x="208" y="378"/>
                </a:lnTo>
                <a:lnTo>
                  <a:pt x="230" y="374"/>
                </a:lnTo>
                <a:lnTo>
                  <a:pt x="251" y="367"/>
                </a:lnTo>
                <a:lnTo>
                  <a:pt x="272" y="362"/>
                </a:lnTo>
                <a:lnTo>
                  <a:pt x="293" y="355"/>
                </a:lnTo>
                <a:lnTo>
                  <a:pt x="315" y="350"/>
                </a:lnTo>
                <a:lnTo>
                  <a:pt x="338" y="343"/>
                </a:lnTo>
                <a:lnTo>
                  <a:pt x="360" y="338"/>
                </a:lnTo>
                <a:lnTo>
                  <a:pt x="381" y="331"/>
                </a:lnTo>
                <a:lnTo>
                  <a:pt x="402" y="324"/>
                </a:lnTo>
                <a:lnTo>
                  <a:pt x="424" y="319"/>
                </a:lnTo>
                <a:lnTo>
                  <a:pt x="445" y="312"/>
                </a:lnTo>
                <a:lnTo>
                  <a:pt x="466" y="305"/>
                </a:lnTo>
                <a:lnTo>
                  <a:pt x="487" y="300"/>
                </a:lnTo>
                <a:lnTo>
                  <a:pt x="509" y="293"/>
                </a:lnTo>
                <a:lnTo>
                  <a:pt x="513" y="281"/>
                </a:lnTo>
                <a:lnTo>
                  <a:pt x="516" y="277"/>
                </a:lnTo>
                <a:lnTo>
                  <a:pt x="518" y="274"/>
                </a:lnTo>
                <a:lnTo>
                  <a:pt x="530" y="270"/>
                </a:lnTo>
                <a:lnTo>
                  <a:pt x="539" y="272"/>
                </a:lnTo>
                <a:lnTo>
                  <a:pt x="542" y="270"/>
                </a:lnTo>
                <a:lnTo>
                  <a:pt x="547" y="262"/>
                </a:lnTo>
                <a:lnTo>
                  <a:pt x="561" y="255"/>
                </a:lnTo>
                <a:lnTo>
                  <a:pt x="565" y="241"/>
                </a:lnTo>
                <a:lnTo>
                  <a:pt x="570" y="234"/>
                </a:lnTo>
                <a:lnTo>
                  <a:pt x="577" y="225"/>
                </a:lnTo>
                <a:lnTo>
                  <a:pt x="592" y="210"/>
                </a:lnTo>
                <a:lnTo>
                  <a:pt x="558" y="184"/>
                </a:lnTo>
                <a:close/>
              </a:path>
            </a:pathLst>
          </a:custGeom>
          <a:no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54" name="Freeform 30">
            <a:extLst>
              <a:ext uri="{FF2B5EF4-FFF2-40B4-BE49-F238E27FC236}">
                <a16:creationId xmlns:a16="http://schemas.microsoft.com/office/drawing/2014/main" id="{FDC5ACFE-0C08-DC63-C5AA-2DB3A49214F0}"/>
              </a:ext>
            </a:extLst>
          </p:cNvPr>
          <p:cNvSpPr>
            <a:spLocks/>
          </p:cNvSpPr>
          <p:nvPr/>
        </p:nvSpPr>
        <p:spPr bwMode="auto">
          <a:xfrm>
            <a:off x="6881813" y="3906838"/>
            <a:ext cx="811212" cy="612775"/>
          </a:xfrm>
          <a:custGeom>
            <a:avLst/>
            <a:gdLst/>
            <a:ahLst/>
            <a:cxnLst>
              <a:cxn ang="0">
                <a:pos x="236" y="2"/>
              </a:cxn>
              <a:cxn ang="0">
                <a:pos x="257" y="23"/>
              </a:cxn>
              <a:cxn ang="0">
                <a:pos x="288" y="28"/>
              </a:cxn>
              <a:cxn ang="0">
                <a:pos x="331" y="19"/>
              </a:cxn>
              <a:cxn ang="0">
                <a:pos x="376" y="9"/>
              </a:cxn>
              <a:cxn ang="0">
                <a:pos x="425" y="42"/>
              </a:cxn>
              <a:cxn ang="0">
                <a:pos x="477" y="73"/>
              </a:cxn>
              <a:cxn ang="0">
                <a:pos x="511" y="97"/>
              </a:cxn>
              <a:cxn ang="0">
                <a:pos x="466" y="170"/>
              </a:cxn>
              <a:cxn ang="0">
                <a:pos x="459" y="177"/>
              </a:cxn>
              <a:cxn ang="0">
                <a:pos x="463" y="199"/>
              </a:cxn>
              <a:cxn ang="0">
                <a:pos x="440" y="227"/>
              </a:cxn>
              <a:cxn ang="0">
                <a:pos x="421" y="258"/>
              </a:cxn>
              <a:cxn ang="0">
                <a:pos x="407" y="274"/>
              </a:cxn>
              <a:cxn ang="0">
                <a:pos x="385" y="296"/>
              </a:cxn>
              <a:cxn ang="0">
                <a:pos x="371" y="308"/>
              </a:cxn>
              <a:cxn ang="0">
                <a:pos x="340" y="315"/>
              </a:cxn>
              <a:cxn ang="0">
                <a:pos x="354" y="326"/>
              </a:cxn>
              <a:cxn ang="0">
                <a:pos x="345" y="345"/>
              </a:cxn>
              <a:cxn ang="0">
                <a:pos x="336" y="334"/>
              </a:cxn>
              <a:cxn ang="0">
                <a:pos x="331" y="343"/>
              </a:cxn>
              <a:cxn ang="0">
                <a:pos x="326" y="348"/>
              </a:cxn>
              <a:cxn ang="0">
                <a:pos x="336" y="357"/>
              </a:cxn>
              <a:cxn ang="0">
                <a:pos x="321" y="374"/>
              </a:cxn>
              <a:cxn ang="0">
                <a:pos x="298" y="379"/>
              </a:cxn>
              <a:cxn ang="0">
                <a:pos x="281" y="348"/>
              </a:cxn>
              <a:cxn ang="0">
                <a:pos x="246" y="310"/>
              </a:cxn>
              <a:cxn ang="0">
                <a:pos x="208" y="267"/>
              </a:cxn>
              <a:cxn ang="0">
                <a:pos x="187" y="246"/>
              </a:cxn>
              <a:cxn ang="0">
                <a:pos x="175" y="232"/>
              </a:cxn>
              <a:cxn ang="0">
                <a:pos x="135" y="201"/>
              </a:cxn>
              <a:cxn ang="0">
                <a:pos x="94" y="175"/>
              </a:cxn>
              <a:cxn ang="0">
                <a:pos x="59" y="128"/>
              </a:cxn>
              <a:cxn ang="0">
                <a:pos x="35" y="123"/>
              </a:cxn>
              <a:cxn ang="0">
                <a:pos x="0" y="104"/>
              </a:cxn>
              <a:cxn ang="0">
                <a:pos x="19" y="64"/>
              </a:cxn>
              <a:cxn ang="0">
                <a:pos x="35" y="54"/>
              </a:cxn>
              <a:cxn ang="0">
                <a:pos x="64" y="38"/>
              </a:cxn>
              <a:cxn ang="0">
                <a:pos x="92" y="21"/>
              </a:cxn>
              <a:cxn ang="0">
                <a:pos x="139" y="14"/>
              </a:cxn>
              <a:cxn ang="0">
                <a:pos x="189" y="4"/>
              </a:cxn>
              <a:cxn ang="0">
                <a:pos x="224" y="0"/>
              </a:cxn>
            </a:cxnLst>
            <a:rect l="0" t="0" r="r" b="b"/>
            <a:pathLst>
              <a:path w="511" h="386">
                <a:moveTo>
                  <a:pt x="227" y="7"/>
                </a:moveTo>
                <a:lnTo>
                  <a:pt x="227" y="9"/>
                </a:lnTo>
                <a:lnTo>
                  <a:pt x="236" y="2"/>
                </a:lnTo>
                <a:lnTo>
                  <a:pt x="243" y="7"/>
                </a:lnTo>
                <a:lnTo>
                  <a:pt x="255" y="16"/>
                </a:lnTo>
                <a:lnTo>
                  <a:pt x="257" y="23"/>
                </a:lnTo>
                <a:lnTo>
                  <a:pt x="260" y="33"/>
                </a:lnTo>
                <a:lnTo>
                  <a:pt x="274" y="31"/>
                </a:lnTo>
                <a:lnTo>
                  <a:pt x="288" y="28"/>
                </a:lnTo>
                <a:lnTo>
                  <a:pt x="302" y="23"/>
                </a:lnTo>
                <a:lnTo>
                  <a:pt x="317" y="21"/>
                </a:lnTo>
                <a:lnTo>
                  <a:pt x="331" y="19"/>
                </a:lnTo>
                <a:lnTo>
                  <a:pt x="347" y="16"/>
                </a:lnTo>
                <a:lnTo>
                  <a:pt x="362" y="12"/>
                </a:lnTo>
                <a:lnTo>
                  <a:pt x="376" y="9"/>
                </a:lnTo>
                <a:lnTo>
                  <a:pt x="392" y="21"/>
                </a:lnTo>
                <a:lnTo>
                  <a:pt x="409" y="31"/>
                </a:lnTo>
                <a:lnTo>
                  <a:pt x="425" y="42"/>
                </a:lnTo>
                <a:lnTo>
                  <a:pt x="442" y="52"/>
                </a:lnTo>
                <a:lnTo>
                  <a:pt x="459" y="64"/>
                </a:lnTo>
                <a:lnTo>
                  <a:pt x="477" y="73"/>
                </a:lnTo>
                <a:lnTo>
                  <a:pt x="494" y="85"/>
                </a:lnTo>
                <a:lnTo>
                  <a:pt x="511" y="97"/>
                </a:lnTo>
                <a:lnTo>
                  <a:pt x="511" y="97"/>
                </a:lnTo>
                <a:lnTo>
                  <a:pt x="487" y="123"/>
                </a:lnTo>
                <a:lnTo>
                  <a:pt x="482" y="132"/>
                </a:lnTo>
                <a:lnTo>
                  <a:pt x="466" y="170"/>
                </a:lnTo>
                <a:lnTo>
                  <a:pt x="466" y="192"/>
                </a:lnTo>
                <a:lnTo>
                  <a:pt x="459" y="184"/>
                </a:lnTo>
                <a:lnTo>
                  <a:pt x="459" y="177"/>
                </a:lnTo>
                <a:lnTo>
                  <a:pt x="456" y="173"/>
                </a:lnTo>
                <a:lnTo>
                  <a:pt x="454" y="184"/>
                </a:lnTo>
                <a:lnTo>
                  <a:pt x="463" y="199"/>
                </a:lnTo>
                <a:lnTo>
                  <a:pt x="459" y="206"/>
                </a:lnTo>
                <a:lnTo>
                  <a:pt x="447" y="222"/>
                </a:lnTo>
                <a:lnTo>
                  <a:pt x="440" y="227"/>
                </a:lnTo>
                <a:lnTo>
                  <a:pt x="430" y="232"/>
                </a:lnTo>
                <a:lnTo>
                  <a:pt x="430" y="244"/>
                </a:lnTo>
                <a:lnTo>
                  <a:pt x="421" y="258"/>
                </a:lnTo>
                <a:lnTo>
                  <a:pt x="414" y="265"/>
                </a:lnTo>
                <a:lnTo>
                  <a:pt x="399" y="265"/>
                </a:lnTo>
                <a:lnTo>
                  <a:pt x="407" y="274"/>
                </a:lnTo>
                <a:lnTo>
                  <a:pt x="402" y="281"/>
                </a:lnTo>
                <a:lnTo>
                  <a:pt x="395" y="291"/>
                </a:lnTo>
                <a:lnTo>
                  <a:pt x="385" y="296"/>
                </a:lnTo>
                <a:lnTo>
                  <a:pt x="380" y="298"/>
                </a:lnTo>
                <a:lnTo>
                  <a:pt x="376" y="300"/>
                </a:lnTo>
                <a:lnTo>
                  <a:pt x="371" y="308"/>
                </a:lnTo>
                <a:lnTo>
                  <a:pt x="364" y="315"/>
                </a:lnTo>
                <a:lnTo>
                  <a:pt x="352" y="312"/>
                </a:lnTo>
                <a:lnTo>
                  <a:pt x="340" y="315"/>
                </a:lnTo>
                <a:lnTo>
                  <a:pt x="336" y="319"/>
                </a:lnTo>
                <a:lnTo>
                  <a:pt x="347" y="322"/>
                </a:lnTo>
                <a:lnTo>
                  <a:pt x="354" y="326"/>
                </a:lnTo>
                <a:lnTo>
                  <a:pt x="354" y="336"/>
                </a:lnTo>
                <a:lnTo>
                  <a:pt x="352" y="338"/>
                </a:lnTo>
                <a:lnTo>
                  <a:pt x="345" y="345"/>
                </a:lnTo>
                <a:lnTo>
                  <a:pt x="343" y="345"/>
                </a:lnTo>
                <a:lnTo>
                  <a:pt x="340" y="341"/>
                </a:lnTo>
                <a:lnTo>
                  <a:pt x="336" y="334"/>
                </a:lnTo>
                <a:lnTo>
                  <a:pt x="333" y="336"/>
                </a:lnTo>
                <a:lnTo>
                  <a:pt x="333" y="341"/>
                </a:lnTo>
                <a:lnTo>
                  <a:pt x="331" y="343"/>
                </a:lnTo>
                <a:lnTo>
                  <a:pt x="319" y="331"/>
                </a:lnTo>
                <a:lnTo>
                  <a:pt x="321" y="341"/>
                </a:lnTo>
                <a:lnTo>
                  <a:pt x="326" y="348"/>
                </a:lnTo>
                <a:lnTo>
                  <a:pt x="331" y="352"/>
                </a:lnTo>
                <a:lnTo>
                  <a:pt x="333" y="352"/>
                </a:lnTo>
                <a:lnTo>
                  <a:pt x="336" y="357"/>
                </a:lnTo>
                <a:lnTo>
                  <a:pt x="331" y="367"/>
                </a:lnTo>
                <a:lnTo>
                  <a:pt x="328" y="371"/>
                </a:lnTo>
                <a:lnTo>
                  <a:pt x="321" y="374"/>
                </a:lnTo>
                <a:lnTo>
                  <a:pt x="319" y="381"/>
                </a:lnTo>
                <a:lnTo>
                  <a:pt x="321" y="386"/>
                </a:lnTo>
                <a:lnTo>
                  <a:pt x="298" y="379"/>
                </a:lnTo>
                <a:lnTo>
                  <a:pt x="291" y="371"/>
                </a:lnTo>
                <a:lnTo>
                  <a:pt x="288" y="360"/>
                </a:lnTo>
                <a:lnTo>
                  <a:pt x="281" y="348"/>
                </a:lnTo>
                <a:lnTo>
                  <a:pt x="265" y="329"/>
                </a:lnTo>
                <a:lnTo>
                  <a:pt x="255" y="324"/>
                </a:lnTo>
                <a:lnTo>
                  <a:pt x="246" y="310"/>
                </a:lnTo>
                <a:lnTo>
                  <a:pt x="234" y="286"/>
                </a:lnTo>
                <a:lnTo>
                  <a:pt x="222" y="272"/>
                </a:lnTo>
                <a:lnTo>
                  <a:pt x="208" y="267"/>
                </a:lnTo>
                <a:lnTo>
                  <a:pt x="198" y="260"/>
                </a:lnTo>
                <a:lnTo>
                  <a:pt x="191" y="251"/>
                </a:lnTo>
                <a:lnTo>
                  <a:pt x="187" y="246"/>
                </a:lnTo>
                <a:lnTo>
                  <a:pt x="182" y="244"/>
                </a:lnTo>
                <a:lnTo>
                  <a:pt x="177" y="239"/>
                </a:lnTo>
                <a:lnTo>
                  <a:pt x="175" y="232"/>
                </a:lnTo>
                <a:lnTo>
                  <a:pt x="168" y="225"/>
                </a:lnTo>
                <a:lnTo>
                  <a:pt x="142" y="210"/>
                </a:lnTo>
                <a:lnTo>
                  <a:pt x="135" y="201"/>
                </a:lnTo>
                <a:lnTo>
                  <a:pt x="123" y="194"/>
                </a:lnTo>
                <a:lnTo>
                  <a:pt x="94" y="175"/>
                </a:lnTo>
                <a:lnTo>
                  <a:pt x="94" y="175"/>
                </a:lnTo>
                <a:lnTo>
                  <a:pt x="64" y="137"/>
                </a:lnTo>
                <a:lnTo>
                  <a:pt x="64" y="137"/>
                </a:lnTo>
                <a:lnTo>
                  <a:pt x="59" y="128"/>
                </a:lnTo>
                <a:lnTo>
                  <a:pt x="52" y="125"/>
                </a:lnTo>
                <a:lnTo>
                  <a:pt x="45" y="125"/>
                </a:lnTo>
                <a:lnTo>
                  <a:pt x="35" y="123"/>
                </a:lnTo>
                <a:lnTo>
                  <a:pt x="23" y="116"/>
                </a:lnTo>
                <a:lnTo>
                  <a:pt x="21" y="116"/>
                </a:lnTo>
                <a:lnTo>
                  <a:pt x="0" y="104"/>
                </a:lnTo>
                <a:lnTo>
                  <a:pt x="2" y="92"/>
                </a:lnTo>
                <a:lnTo>
                  <a:pt x="14" y="73"/>
                </a:lnTo>
                <a:lnTo>
                  <a:pt x="19" y="64"/>
                </a:lnTo>
                <a:lnTo>
                  <a:pt x="19" y="64"/>
                </a:lnTo>
                <a:lnTo>
                  <a:pt x="21" y="64"/>
                </a:lnTo>
                <a:lnTo>
                  <a:pt x="35" y="54"/>
                </a:lnTo>
                <a:lnTo>
                  <a:pt x="52" y="45"/>
                </a:lnTo>
                <a:lnTo>
                  <a:pt x="54" y="45"/>
                </a:lnTo>
                <a:lnTo>
                  <a:pt x="64" y="38"/>
                </a:lnTo>
                <a:lnTo>
                  <a:pt x="80" y="28"/>
                </a:lnTo>
                <a:lnTo>
                  <a:pt x="87" y="21"/>
                </a:lnTo>
                <a:lnTo>
                  <a:pt x="92" y="21"/>
                </a:lnTo>
                <a:lnTo>
                  <a:pt x="106" y="19"/>
                </a:lnTo>
                <a:lnTo>
                  <a:pt x="123" y="16"/>
                </a:lnTo>
                <a:lnTo>
                  <a:pt x="139" y="14"/>
                </a:lnTo>
                <a:lnTo>
                  <a:pt x="156" y="12"/>
                </a:lnTo>
                <a:lnTo>
                  <a:pt x="172" y="9"/>
                </a:lnTo>
                <a:lnTo>
                  <a:pt x="189" y="4"/>
                </a:lnTo>
                <a:lnTo>
                  <a:pt x="205" y="2"/>
                </a:lnTo>
                <a:lnTo>
                  <a:pt x="220" y="0"/>
                </a:lnTo>
                <a:lnTo>
                  <a:pt x="224" y="0"/>
                </a:lnTo>
                <a:lnTo>
                  <a:pt x="224" y="2"/>
                </a:lnTo>
                <a:lnTo>
                  <a:pt x="227" y="7"/>
                </a:lnTo>
                <a:close/>
              </a:path>
            </a:pathLst>
          </a:custGeom>
          <a:solidFill>
            <a:schemeClr val="accent2">
              <a:lumMod val="20000"/>
              <a:lumOff val="80000"/>
            </a:schemeClr>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55" name="Freeform 31">
            <a:extLst>
              <a:ext uri="{FF2B5EF4-FFF2-40B4-BE49-F238E27FC236}">
                <a16:creationId xmlns:a16="http://schemas.microsoft.com/office/drawing/2014/main" id="{A14A9E5F-A551-4C94-A56F-D3BD140B660F}"/>
              </a:ext>
            </a:extLst>
          </p:cNvPr>
          <p:cNvSpPr>
            <a:spLocks/>
          </p:cNvSpPr>
          <p:nvPr/>
        </p:nvSpPr>
        <p:spPr bwMode="auto">
          <a:xfrm>
            <a:off x="3535363" y="2065338"/>
            <a:ext cx="1119187" cy="695325"/>
          </a:xfrm>
          <a:custGeom>
            <a:avLst/>
            <a:gdLst/>
            <a:ahLst/>
            <a:cxnLst>
              <a:cxn ang="0">
                <a:pos x="40" y="0"/>
              </a:cxn>
              <a:cxn ang="0">
                <a:pos x="83" y="2"/>
              </a:cxn>
              <a:cxn ang="0">
                <a:pos x="123" y="4"/>
              </a:cxn>
              <a:cxn ang="0">
                <a:pos x="163" y="4"/>
              </a:cxn>
              <a:cxn ang="0">
                <a:pos x="206" y="7"/>
              </a:cxn>
              <a:cxn ang="0">
                <a:pos x="246" y="7"/>
              </a:cxn>
              <a:cxn ang="0">
                <a:pos x="289" y="7"/>
              </a:cxn>
              <a:cxn ang="0">
                <a:pos x="329" y="7"/>
              </a:cxn>
              <a:cxn ang="0">
                <a:pos x="369" y="7"/>
              </a:cxn>
              <a:cxn ang="0">
                <a:pos x="412" y="7"/>
              </a:cxn>
              <a:cxn ang="0">
                <a:pos x="452" y="7"/>
              </a:cxn>
              <a:cxn ang="0">
                <a:pos x="495" y="7"/>
              </a:cxn>
              <a:cxn ang="0">
                <a:pos x="535" y="7"/>
              </a:cxn>
              <a:cxn ang="0">
                <a:pos x="577" y="4"/>
              </a:cxn>
              <a:cxn ang="0">
                <a:pos x="618" y="4"/>
              </a:cxn>
              <a:cxn ang="0">
                <a:pos x="658" y="2"/>
              </a:cxn>
              <a:cxn ang="0">
                <a:pos x="677" y="14"/>
              </a:cxn>
              <a:cxn ang="0">
                <a:pos x="672" y="26"/>
              </a:cxn>
              <a:cxn ang="0">
                <a:pos x="655" y="42"/>
              </a:cxn>
              <a:cxn ang="0">
                <a:pos x="658" y="52"/>
              </a:cxn>
              <a:cxn ang="0">
                <a:pos x="670" y="66"/>
              </a:cxn>
              <a:cxn ang="0">
                <a:pos x="691" y="83"/>
              </a:cxn>
              <a:cxn ang="0">
                <a:pos x="693" y="139"/>
              </a:cxn>
              <a:cxn ang="0">
                <a:pos x="698" y="199"/>
              </a:cxn>
              <a:cxn ang="0">
                <a:pos x="700" y="255"/>
              </a:cxn>
              <a:cxn ang="0">
                <a:pos x="703" y="312"/>
              </a:cxn>
              <a:cxn ang="0">
                <a:pos x="691" y="322"/>
              </a:cxn>
              <a:cxn ang="0">
                <a:pos x="696" y="334"/>
              </a:cxn>
              <a:cxn ang="0">
                <a:pos x="693" y="341"/>
              </a:cxn>
              <a:cxn ang="0">
                <a:pos x="693" y="345"/>
              </a:cxn>
              <a:cxn ang="0">
                <a:pos x="703" y="355"/>
              </a:cxn>
              <a:cxn ang="0">
                <a:pos x="703" y="362"/>
              </a:cxn>
              <a:cxn ang="0">
                <a:pos x="698" y="379"/>
              </a:cxn>
              <a:cxn ang="0">
                <a:pos x="691" y="402"/>
              </a:cxn>
              <a:cxn ang="0">
                <a:pos x="691" y="412"/>
              </a:cxn>
              <a:cxn ang="0">
                <a:pos x="698" y="423"/>
              </a:cxn>
              <a:cxn ang="0">
                <a:pos x="705" y="438"/>
              </a:cxn>
              <a:cxn ang="0">
                <a:pos x="691" y="431"/>
              </a:cxn>
              <a:cxn ang="0">
                <a:pos x="674" y="414"/>
              </a:cxn>
              <a:cxn ang="0">
                <a:pos x="639" y="402"/>
              </a:cxn>
              <a:cxn ang="0">
                <a:pos x="615" y="395"/>
              </a:cxn>
              <a:cxn ang="0">
                <a:pos x="573" y="400"/>
              </a:cxn>
              <a:cxn ang="0">
                <a:pos x="549" y="400"/>
              </a:cxn>
              <a:cxn ang="0">
                <a:pos x="483" y="381"/>
              </a:cxn>
              <a:cxn ang="0">
                <a:pos x="419" y="383"/>
              </a:cxn>
              <a:cxn ang="0">
                <a:pos x="355" y="383"/>
              </a:cxn>
              <a:cxn ang="0">
                <a:pos x="289" y="381"/>
              </a:cxn>
              <a:cxn ang="0">
                <a:pos x="225" y="381"/>
              </a:cxn>
              <a:cxn ang="0">
                <a:pos x="161" y="379"/>
              </a:cxn>
              <a:cxn ang="0">
                <a:pos x="97" y="379"/>
              </a:cxn>
              <a:cxn ang="0">
                <a:pos x="33" y="374"/>
              </a:cxn>
              <a:cxn ang="0">
                <a:pos x="3" y="341"/>
              </a:cxn>
              <a:cxn ang="0">
                <a:pos x="5" y="277"/>
              </a:cxn>
              <a:cxn ang="0">
                <a:pos x="7" y="215"/>
              </a:cxn>
              <a:cxn ang="0">
                <a:pos x="10" y="151"/>
              </a:cxn>
              <a:cxn ang="0">
                <a:pos x="12" y="118"/>
              </a:cxn>
              <a:cxn ang="0">
                <a:pos x="14" y="118"/>
              </a:cxn>
              <a:cxn ang="0">
                <a:pos x="14" y="118"/>
              </a:cxn>
              <a:cxn ang="0">
                <a:pos x="14" y="118"/>
              </a:cxn>
              <a:cxn ang="0">
                <a:pos x="17" y="87"/>
              </a:cxn>
              <a:cxn ang="0">
                <a:pos x="19" y="28"/>
              </a:cxn>
            </a:cxnLst>
            <a:rect l="0" t="0" r="r" b="b"/>
            <a:pathLst>
              <a:path w="705" h="438">
                <a:moveTo>
                  <a:pt x="19" y="0"/>
                </a:moveTo>
                <a:lnTo>
                  <a:pt x="40" y="0"/>
                </a:lnTo>
                <a:lnTo>
                  <a:pt x="62" y="2"/>
                </a:lnTo>
                <a:lnTo>
                  <a:pt x="83" y="2"/>
                </a:lnTo>
                <a:lnTo>
                  <a:pt x="102" y="2"/>
                </a:lnTo>
                <a:lnTo>
                  <a:pt x="123" y="4"/>
                </a:lnTo>
                <a:lnTo>
                  <a:pt x="145" y="4"/>
                </a:lnTo>
                <a:lnTo>
                  <a:pt x="163" y="4"/>
                </a:lnTo>
                <a:lnTo>
                  <a:pt x="185" y="4"/>
                </a:lnTo>
                <a:lnTo>
                  <a:pt x="206" y="7"/>
                </a:lnTo>
                <a:lnTo>
                  <a:pt x="225" y="7"/>
                </a:lnTo>
                <a:lnTo>
                  <a:pt x="246" y="7"/>
                </a:lnTo>
                <a:lnTo>
                  <a:pt x="268" y="7"/>
                </a:lnTo>
                <a:lnTo>
                  <a:pt x="289" y="7"/>
                </a:lnTo>
                <a:lnTo>
                  <a:pt x="308" y="7"/>
                </a:lnTo>
                <a:lnTo>
                  <a:pt x="329" y="7"/>
                </a:lnTo>
                <a:lnTo>
                  <a:pt x="350" y="7"/>
                </a:lnTo>
                <a:lnTo>
                  <a:pt x="369" y="7"/>
                </a:lnTo>
                <a:lnTo>
                  <a:pt x="391" y="7"/>
                </a:lnTo>
                <a:lnTo>
                  <a:pt x="412" y="7"/>
                </a:lnTo>
                <a:lnTo>
                  <a:pt x="433" y="7"/>
                </a:lnTo>
                <a:lnTo>
                  <a:pt x="452" y="7"/>
                </a:lnTo>
                <a:lnTo>
                  <a:pt x="473" y="7"/>
                </a:lnTo>
                <a:lnTo>
                  <a:pt x="495" y="7"/>
                </a:lnTo>
                <a:lnTo>
                  <a:pt x="514" y="7"/>
                </a:lnTo>
                <a:lnTo>
                  <a:pt x="535" y="7"/>
                </a:lnTo>
                <a:lnTo>
                  <a:pt x="556" y="7"/>
                </a:lnTo>
                <a:lnTo>
                  <a:pt x="577" y="4"/>
                </a:lnTo>
                <a:lnTo>
                  <a:pt x="596" y="4"/>
                </a:lnTo>
                <a:lnTo>
                  <a:pt x="618" y="4"/>
                </a:lnTo>
                <a:lnTo>
                  <a:pt x="639" y="2"/>
                </a:lnTo>
                <a:lnTo>
                  <a:pt x="658" y="2"/>
                </a:lnTo>
                <a:lnTo>
                  <a:pt x="679" y="2"/>
                </a:lnTo>
                <a:lnTo>
                  <a:pt x="677" y="14"/>
                </a:lnTo>
                <a:lnTo>
                  <a:pt x="674" y="21"/>
                </a:lnTo>
                <a:lnTo>
                  <a:pt x="672" y="26"/>
                </a:lnTo>
                <a:lnTo>
                  <a:pt x="658" y="38"/>
                </a:lnTo>
                <a:lnTo>
                  <a:pt x="655" y="42"/>
                </a:lnTo>
                <a:lnTo>
                  <a:pt x="655" y="47"/>
                </a:lnTo>
                <a:lnTo>
                  <a:pt x="658" y="52"/>
                </a:lnTo>
                <a:lnTo>
                  <a:pt x="665" y="64"/>
                </a:lnTo>
                <a:lnTo>
                  <a:pt x="670" y="66"/>
                </a:lnTo>
                <a:lnTo>
                  <a:pt x="684" y="73"/>
                </a:lnTo>
                <a:lnTo>
                  <a:pt x="691" y="83"/>
                </a:lnTo>
                <a:lnTo>
                  <a:pt x="693" y="111"/>
                </a:lnTo>
                <a:lnTo>
                  <a:pt x="693" y="139"/>
                </a:lnTo>
                <a:lnTo>
                  <a:pt x="696" y="168"/>
                </a:lnTo>
                <a:lnTo>
                  <a:pt x="698" y="199"/>
                </a:lnTo>
                <a:lnTo>
                  <a:pt x="698" y="227"/>
                </a:lnTo>
                <a:lnTo>
                  <a:pt x="700" y="255"/>
                </a:lnTo>
                <a:lnTo>
                  <a:pt x="700" y="284"/>
                </a:lnTo>
                <a:lnTo>
                  <a:pt x="703" y="312"/>
                </a:lnTo>
                <a:lnTo>
                  <a:pt x="689" y="312"/>
                </a:lnTo>
                <a:lnTo>
                  <a:pt x="691" y="322"/>
                </a:lnTo>
                <a:lnTo>
                  <a:pt x="693" y="329"/>
                </a:lnTo>
                <a:lnTo>
                  <a:pt x="696" y="334"/>
                </a:lnTo>
                <a:lnTo>
                  <a:pt x="696" y="336"/>
                </a:lnTo>
                <a:lnTo>
                  <a:pt x="693" y="341"/>
                </a:lnTo>
                <a:lnTo>
                  <a:pt x="693" y="345"/>
                </a:lnTo>
                <a:lnTo>
                  <a:pt x="693" y="345"/>
                </a:lnTo>
                <a:lnTo>
                  <a:pt x="700" y="350"/>
                </a:lnTo>
                <a:lnTo>
                  <a:pt x="703" y="355"/>
                </a:lnTo>
                <a:lnTo>
                  <a:pt x="703" y="360"/>
                </a:lnTo>
                <a:lnTo>
                  <a:pt x="703" y="362"/>
                </a:lnTo>
                <a:lnTo>
                  <a:pt x="700" y="369"/>
                </a:lnTo>
                <a:lnTo>
                  <a:pt x="698" y="379"/>
                </a:lnTo>
                <a:lnTo>
                  <a:pt x="696" y="393"/>
                </a:lnTo>
                <a:lnTo>
                  <a:pt x="691" y="402"/>
                </a:lnTo>
                <a:lnTo>
                  <a:pt x="689" y="407"/>
                </a:lnTo>
                <a:lnTo>
                  <a:pt x="691" y="412"/>
                </a:lnTo>
                <a:lnTo>
                  <a:pt x="698" y="419"/>
                </a:lnTo>
                <a:lnTo>
                  <a:pt x="698" y="423"/>
                </a:lnTo>
                <a:lnTo>
                  <a:pt x="703" y="428"/>
                </a:lnTo>
                <a:lnTo>
                  <a:pt x="705" y="438"/>
                </a:lnTo>
                <a:lnTo>
                  <a:pt x="698" y="435"/>
                </a:lnTo>
                <a:lnTo>
                  <a:pt x="691" y="431"/>
                </a:lnTo>
                <a:lnTo>
                  <a:pt x="686" y="423"/>
                </a:lnTo>
                <a:lnTo>
                  <a:pt x="674" y="414"/>
                </a:lnTo>
                <a:lnTo>
                  <a:pt x="653" y="407"/>
                </a:lnTo>
                <a:lnTo>
                  <a:pt x="639" y="402"/>
                </a:lnTo>
                <a:lnTo>
                  <a:pt x="632" y="395"/>
                </a:lnTo>
                <a:lnTo>
                  <a:pt x="615" y="395"/>
                </a:lnTo>
                <a:lnTo>
                  <a:pt x="589" y="395"/>
                </a:lnTo>
                <a:lnTo>
                  <a:pt x="573" y="400"/>
                </a:lnTo>
                <a:lnTo>
                  <a:pt x="566" y="405"/>
                </a:lnTo>
                <a:lnTo>
                  <a:pt x="549" y="400"/>
                </a:lnTo>
                <a:lnTo>
                  <a:pt x="521" y="381"/>
                </a:lnTo>
                <a:lnTo>
                  <a:pt x="483" y="381"/>
                </a:lnTo>
                <a:lnTo>
                  <a:pt x="450" y="381"/>
                </a:lnTo>
                <a:lnTo>
                  <a:pt x="419" y="383"/>
                </a:lnTo>
                <a:lnTo>
                  <a:pt x="386" y="383"/>
                </a:lnTo>
                <a:lnTo>
                  <a:pt x="355" y="383"/>
                </a:lnTo>
                <a:lnTo>
                  <a:pt x="322" y="383"/>
                </a:lnTo>
                <a:lnTo>
                  <a:pt x="289" y="381"/>
                </a:lnTo>
                <a:lnTo>
                  <a:pt x="258" y="381"/>
                </a:lnTo>
                <a:lnTo>
                  <a:pt x="225" y="381"/>
                </a:lnTo>
                <a:lnTo>
                  <a:pt x="194" y="381"/>
                </a:lnTo>
                <a:lnTo>
                  <a:pt x="161" y="379"/>
                </a:lnTo>
                <a:lnTo>
                  <a:pt x="128" y="379"/>
                </a:lnTo>
                <a:lnTo>
                  <a:pt x="97" y="379"/>
                </a:lnTo>
                <a:lnTo>
                  <a:pt x="64" y="376"/>
                </a:lnTo>
                <a:lnTo>
                  <a:pt x="33" y="374"/>
                </a:lnTo>
                <a:lnTo>
                  <a:pt x="0" y="374"/>
                </a:lnTo>
                <a:lnTo>
                  <a:pt x="3" y="341"/>
                </a:lnTo>
                <a:lnTo>
                  <a:pt x="3" y="310"/>
                </a:lnTo>
                <a:lnTo>
                  <a:pt x="5" y="277"/>
                </a:lnTo>
                <a:lnTo>
                  <a:pt x="5" y="246"/>
                </a:lnTo>
                <a:lnTo>
                  <a:pt x="7" y="215"/>
                </a:lnTo>
                <a:lnTo>
                  <a:pt x="10" y="182"/>
                </a:lnTo>
                <a:lnTo>
                  <a:pt x="10" y="151"/>
                </a:lnTo>
                <a:lnTo>
                  <a:pt x="12" y="118"/>
                </a:lnTo>
                <a:lnTo>
                  <a:pt x="12" y="118"/>
                </a:lnTo>
                <a:lnTo>
                  <a:pt x="12" y="118"/>
                </a:lnTo>
                <a:lnTo>
                  <a:pt x="14" y="118"/>
                </a:lnTo>
                <a:lnTo>
                  <a:pt x="14" y="118"/>
                </a:lnTo>
                <a:lnTo>
                  <a:pt x="14" y="118"/>
                </a:lnTo>
                <a:lnTo>
                  <a:pt x="14" y="118"/>
                </a:lnTo>
                <a:lnTo>
                  <a:pt x="14" y="118"/>
                </a:lnTo>
                <a:lnTo>
                  <a:pt x="14" y="118"/>
                </a:lnTo>
                <a:lnTo>
                  <a:pt x="17" y="87"/>
                </a:lnTo>
                <a:lnTo>
                  <a:pt x="17" y="59"/>
                </a:lnTo>
                <a:lnTo>
                  <a:pt x="19" y="28"/>
                </a:lnTo>
                <a:lnTo>
                  <a:pt x="19" y="0"/>
                </a:lnTo>
                <a:close/>
              </a:path>
            </a:pathLst>
          </a:custGeom>
          <a:solidFill>
            <a:srgbClr val="92D05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56" name="Freeform 32">
            <a:extLst>
              <a:ext uri="{FF2B5EF4-FFF2-40B4-BE49-F238E27FC236}">
                <a16:creationId xmlns:a16="http://schemas.microsoft.com/office/drawing/2014/main" id="{9CBE89AF-78AE-3A60-14F1-EB123151DA50}"/>
              </a:ext>
            </a:extLst>
          </p:cNvPr>
          <p:cNvSpPr>
            <a:spLocks/>
          </p:cNvSpPr>
          <p:nvPr/>
        </p:nvSpPr>
        <p:spPr bwMode="auto">
          <a:xfrm>
            <a:off x="5735638" y="3635375"/>
            <a:ext cx="1344612" cy="560388"/>
          </a:xfrm>
          <a:custGeom>
            <a:avLst/>
            <a:gdLst/>
            <a:ahLst/>
            <a:cxnLst>
              <a:cxn ang="0">
                <a:pos x="260" y="107"/>
              </a:cxn>
              <a:cxn ang="0">
                <a:pos x="362" y="88"/>
              </a:cxn>
              <a:cxn ang="0">
                <a:pos x="466" y="74"/>
              </a:cxn>
              <a:cxn ang="0">
                <a:pos x="573" y="59"/>
              </a:cxn>
              <a:cxn ang="0">
                <a:pos x="644" y="48"/>
              </a:cxn>
              <a:cxn ang="0">
                <a:pos x="646" y="45"/>
              </a:cxn>
              <a:cxn ang="0">
                <a:pos x="646" y="45"/>
              </a:cxn>
              <a:cxn ang="0">
                <a:pos x="719" y="31"/>
              </a:cxn>
              <a:cxn ang="0">
                <a:pos x="797" y="15"/>
              </a:cxn>
              <a:cxn ang="0">
                <a:pos x="833" y="5"/>
              </a:cxn>
              <a:cxn ang="0">
                <a:pos x="847" y="19"/>
              </a:cxn>
              <a:cxn ang="0">
                <a:pos x="840" y="38"/>
              </a:cxn>
              <a:cxn ang="0">
                <a:pos x="821" y="71"/>
              </a:cxn>
              <a:cxn ang="0">
                <a:pos x="797" y="76"/>
              </a:cxn>
              <a:cxn ang="0">
                <a:pos x="778" y="100"/>
              </a:cxn>
              <a:cxn ang="0">
                <a:pos x="771" y="100"/>
              </a:cxn>
              <a:cxn ang="0">
                <a:pos x="764" y="93"/>
              </a:cxn>
              <a:cxn ang="0">
                <a:pos x="748" y="109"/>
              </a:cxn>
              <a:cxn ang="0">
                <a:pos x="741" y="121"/>
              </a:cxn>
              <a:cxn ang="0">
                <a:pos x="722" y="138"/>
              </a:cxn>
              <a:cxn ang="0">
                <a:pos x="665" y="178"/>
              </a:cxn>
              <a:cxn ang="0">
                <a:pos x="641" y="202"/>
              </a:cxn>
              <a:cxn ang="0">
                <a:pos x="620" y="225"/>
              </a:cxn>
              <a:cxn ang="0">
                <a:pos x="618" y="261"/>
              </a:cxn>
              <a:cxn ang="0">
                <a:pos x="516" y="277"/>
              </a:cxn>
              <a:cxn ang="0">
                <a:pos x="450" y="289"/>
              </a:cxn>
              <a:cxn ang="0">
                <a:pos x="400" y="296"/>
              </a:cxn>
              <a:cxn ang="0">
                <a:pos x="350" y="303"/>
              </a:cxn>
              <a:cxn ang="0">
                <a:pos x="301" y="310"/>
              </a:cxn>
              <a:cxn ang="0">
                <a:pos x="251" y="318"/>
              </a:cxn>
              <a:cxn ang="0">
                <a:pos x="218" y="322"/>
              </a:cxn>
              <a:cxn ang="0">
                <a:pos x="192" y="327"/>
              </a:cxn>
              <a:cxn ang="0">
                <a:pos x="109" y="339"/>
              </a:cxn>
              <a:cxn ang="0">
                <a:pos x="29" y="348"/>
              </a:cxn>
              <a:cxn ang="0">
                <a:pos x="5" y="346"/>
              </a:cxn>
              <a:cxn ang="0">
                <a:pos x="17" y="310"/>
              </a:cxn>
              <a:cxn ang="0">
                <a:pos x="31" y="273"/>
              </a:cxn>
              <a:cxn ang="0">
                <a:pos x="43" y="244"/>
              </a:cxn>
              <a:cxn ang="0">
                <a:pos x="43" y="237"/>
              </a:cxn>
              <a:cxn ang="0">
                <a:pos x="45" y="232"/>
              </a:cxn>
              <a:cxn ang="0">
                <a:pos x="50" y="225"/>
              </a:cxn>
              <a:cxn ang="0">
                <a:pos x="48" y="216"/>
              </a:cxn>
              <a:cxn ang="0">
                <a:pos x="48" y="190"/>
              </a:cxn>
              <a:cxn ang="0">
                <a:pos x="55" y="185"/>
              </a:cxn>
              <a:cxn ang="0">
                <a:pos x="52" y="178"/>
              </a:cxn>
              <a:cxn ang="0">
                <a:pos x="59" y="164"/>
              </a:cxn>
              <a:cxn ang="0">
                <a:pos x="64" y="152"/>
              </a:cxn>
              <a:cxn ang="0">
                <a:pos x="67" y="152"/>
              </a:cxn>
              <a:cxn ang="0">
                <a:pos x="121" y="145"/>
              </a:cxn>
              <a:cxn ang="0">
                <a:pos x="175" y="138"/>
              </a:cxn>
              <a:cxn ang="0">
                <a:pos x="208" y="133"/>
              </a:cxn>
              <a:cxn ang="0">
                <a:pos x="201" y="109"/>
              </a:cxn>
            </a:cxnLst>
            <a:rect l="0" t="0" r="r" b="b"/>
            <a:pathLst>
              <a:path w="847" h="353">
                <a:moveTo>
                  <a:pt x="225" y="109"/>
                </a:moveTo>
                <a:lnTo>
                  <a:pt x="227" y="112"/>
                </a:lnTo>
                <a:lnTo>
                  <a:pt x="260" y="107"/>
                </a:lnTo>
                <a:lnTo>
                  <a:pt x="294" y="100"/>
                </a:lnTo>
                <a:lnTo>
                  <a:pt x="329" y="95"/>
                </a:lnTo>
                <a:lnTo>
                  <a:pt x="362" y="88"/>
                </a:lnTo>
                <a:lnTo>
                  <a:pt x="398" y="83"/>
                </a:lnTo>
                <a:lnTo>
                  <a:pt x="431" y="78"/>
                </a:lnTo>
                <a:lnTo>
                  <a:pt x="466" y="74"/>
                </a:lnTo>
                <a:lnTo>
                  <a:pt x="502" y="69"/>
                </a:lnTo>
                <a:lnTo>
                  <a:pt x="537" y="64"/>
                </a:lnTo>
                <a:lnTo>
                  <a:pt x="573" y="59"/>
                </a:lnTo>
                <a:lnTo>
                  <a:pt x="608" y="55"/>
                </a:lnTo>
                <a:lnTo>
                  <a:pt x="641" y="48"/>
                </a:lnTo>
                <a:lnTo>
                  <a:pt x="644" y="48"/>
                </a:lnTo>
                <a:lnTo>
                  <a:pt x="644" y="48"/>
                </a:lnTo>
                <a:lnTo>
                  <a:pt x="644" y="48"/>
                </a:lnTo>
                <a:lnTo>
                  <a:pt x="646" y="45"/>
                </a:lnTo>
                <a:lnTo>
                  <a:pt x="646" y="45"/>
                </a:lnTo>
                <a:lnTo>
                  <a:pt x="646" y="45"/>
                </a:lnTo>
                <a:lnTo>
                  <a:pt x="646" y="45"/>
                </a:lnTo>
                <a:lnTo>
                  <a:pt x="648" y="45"/>
                </a:lnTo>
                <a:lnTo>
                  <a:pt x="670" y="41"/>
                </a:lnTo>
                <a:lnTo>
                  <a:pt x="719" y="31"/>
                </a:lnTo>
                <a:lnTo>
                  <a:pt x="752" y="24"/>
                </a:lnTo>
                <a:lnTo>
                  <a:pt x="781" y="17"/>
                </a:lnTo>
                <a:lnTo>
                  <a:pt x="797" y="15"/>
                </a:lnTo>
                <a:lnTo>
                  <a:pt x="819" y="10"/>
                </a:lnTo>
                <a:lnTo>
                  <a:pt x="823" y="5"/>
                </a:lnTo>
                <a:lnTo>
                  <a:pt x="833" y="5"/>
                </a:lnTo>
                <a:lnTo>
                  <a:pt x="847" y="0"/>
                </a:lnTo>
                <a:lnTo>
                  <a:pt x="845" y="12"/>
                </a:lnTo>
                <a:lnTo>
                  <a:pt x="847" y="19"/>
                </a:lnTo>
                <a:lnTo>
                  <a:pt x="845" y="29"/>
                </a:lnTo>
                <a:lnTo>
                  <a:pt x="847" y="36"/>
                </a:lnTo>
                <a:lnTo>
                  <a:pt x="840" y="38"/>
                </a:lnTo>
                <a:lnTo>
                  <a:pt x="835" y="41"/>
                </a:lnTo>
                <a:lnTo>
                  <a:pt x="830" y="45"/>
                </a:lnTo>
                <a:lnTo>
                  <a:pt x="821" y="71"/>
                </a:lnTo>
                <a:lnTo>
                  <a:pt x="816" y="74"/>
                </a:lnTo>
                <a:lnTo>
                  <a:pt x="807" y="71"/>
                </a:lnTo>
                <a:lnTo>
                  <a:pt x="797" y="76"/>
                </a:lnTo>
                <a:lnTo>
                  <a:pt x="790" y="81"/>
                </a:lnTo>
                <a:lnTo>
                  <a:pt x="781" y="95"/>
                </a:lnTo>
                <a:lnTo>
                  <a:pt x="778" y="100"/>
                </a:lnTo>
                <a:lnTo>
                  <a:pt x="774" y="102"/>
                </a:lnTo>
                <a:lnTo>
                  <a:pt x="771" y="102"/>
                </a:lnTo>
                <a:lnTo>
                  <a:pt x="771" y="100"/>
                </a:lnTo>
                <a:lnTo>
                  <a:pt x="769" y="95"/>
                </a:lnTo>
                <a:lnTo>
                  <a:pt x="767" y="93"/>
                </a:lnTo>
                <a:lnTo>
                  <a:pt x="764" y="93"/>
                </a:lnTo>
                <a:lnTo>
                  <a:pt x="757" y="97"/>
                </a:lnTo>
                <a:lnTo>
                  <a:pt x="752" y="102"/>
                </a:lnTo>
                <a:lnTo>
                  <a:pt x="748" y="109"/>
                </a:lnTo>
                <a:lnTo>
                  <a:pt x="741" y="112"/>
                </a:lnTo>
                <a:lnTo>
                  <a:pt x="741" y="112"/>
                </a:lnTo>
                <a:lnTo>
                  <a:pt x="741" y="121"/>
                </a:lnTo>
                <a:lnTo>
                  <a:pt x="738" y="126"/>
                </a:lnTo>
                <a:lnTo>
                  <a:pt x="734" y="131"/>
                </a:lnTo>
                <a:lnTo>
                  <a:pt x="722" y="138"/>
                </a:lnTo>
                <a:lnTo>
                  <a:pt x="707" y="152"/>
                </a:lnTo>
                <a:lnTo>
                  <a:pt x="686" y="168"/>
                </a:lnTo>
                <a:lnTo>
                  <a:pt x="665" y="178"/>
                </a:lnTo>
                <a:lnTo>
                  <a:pt x="658" y="180"/>
                </a:lnTo>
                <a:lnTo>
                  <a:pt x="651" y="185"/>
                </a:lnTo>
                <a:lnTo>
                  <a:pt x="641" y="202"/>
                </a:lnTo>
                <a:lnTo>
                  <a:pt x="637" y="218"/>
                </a:lnTo>
                <a:lnTo>
                  <a:pt x="632" y="223"/>
                </a:lnTo>
                <a:lnTo>
                  <a:pt x="620" y="225"/>
                </a:lnTo>
                <a:lnTo>
                  <a:pt x="618" y="225"/>
                </a:lnTo>
                <a:lnTo>
                  <a:pt x="615" y="232"/>
                </a:lnTo>
                <a:lnTo>
                  <a:pt x="618" y="261"/>
                </a:lnTo>
                <a:lnTo>
                  <a:pt x="585" y="265"/>
                </a:lnTo>
                <a:lnTo>
                  <a:pt x="551" y="273"/>
                </a:lnTo>
                <a:lnTo>
                  <a:pt x="516" y="277"/>
                </a:lnTo>
                <a:lnTo>
                  <a:pt x="483" y="282"/>
                </a:lnTo>
                <a:lnTo>
                  <a:pt x="466" y="284"/>
                </a:lnTo>
                <a:lnTo>
                  <a:pt x="450" y="289"/>
                </a:lnTo>
                <a:lnTo>
                  <a:pt x="433" y="291"/>
                </a:lnTo>
                <a:lnTo>
                  <a:pt x="417" y="294"/>
                </a:lnTo>
                <a:lnTo>
                  <a:pt x="400" y="296"/>
                </a:lnTo>
                <a:lnTo>
                  <a:pt x="383" y="299"/>
                </a:lnTo>
                <a:lnTo>
                  <a:pt x="367" y="301"/>
                </a:lnTo>
                <a:lnTo>
                  <a:pt x="350" y="303"/>
                </a:lnTo>
                <a:lnTo>
                  <a:pt x="334" y="306"/>
                </a:lnTo>
                <a:lnTo>
                  <a:pt x="317" y="308"/>
                </a:lnTo>
                <a:lnTo>
                  <a:pt x="301" y="310"/>
                </a:lnTo>
                <a:lnTo>
                  <a:pt x="284" y="313"/>
                </a:lnTo>
                <a:lnTo>
                  <a:pt x="268" y="315"/>
                </a:lnTo>
                <a:lnTo>
                  <a:pt x="251" y="318"/>
                </a:lnTo>
                <a:lnTo>
                  <a:pt x="234" y="320"/>
                </a:lnTo>
                <a:lnTo>
                  <a:pt x="218" y="322"/>
                </a:lnTo>
                <a:lnTo>
                  <a:pt x="218" y="322"/>
                </a:lnTo>
                <a:lnTo>
                  <a:pt x="218" y="322"/>
                </a:lnTo>
                <a:lnTo>
                  <a:pt x="220" y="325"/>
                </a:lnTo>
                <a:lnTo>
                  <a:pt x="192" y="327"/>
                </a:lnTo>
                <a:lnTo>
                  <a:pt x="166" y="332"/>
                </a:lnTo>
                <a:lnTo>
                  <a:pt x="137" y="336"/>
                </a:lnTo>
                <a:lnTo>
                  <a:pt x="109" y="339"/>
                </a:lnTo>
                <a:lnTo>
                  <a:pt x="83" y="344"/>
                </a:lnTo>
                <a:lnTo>
                  <a:pt x="55" y="346"/>
                </a:lnTo>
                <a:lnTo>
                  <a:pt x="29" y="348"/>
                </a:lnTo>
                <a:lnTo>
                  <a:pt x="0" y="353"/>
                </a:lnTo>
                <a:lnTo>
                  <a:pt x="0" y="351"/>
                </a:lnTo>
                <a:lnTo>
                  <a:pt x="5" y="346"/>
                </a:lnTo>
                <a:lnTo>
                  <a:pt x="14" y="336"/>
                </a:lnTo>
                <a:lnTo>
                  <a:pt x="19" y="325"/>
                </a:lnTo>
                <a:lnTo>
                  <a:pt x="17" y="310"/>
                </a:lnTo>
                <a:lnTo>
                  <a:pt x="19" y="296"/>
                </a:lnTo>
                <a:lnTo>
                  <a:pt x="29" y="284"/>
                </a:lnTo>
                <a:lnTo>
                  <a:pt x="31" y="273"/>
                </a:lnTo>
                <a:lnTo>
                  <a:pt x="29" y="263"/>
                </a:lnTo>
                <a:lnTo>
                  <a:pt x="31" y="254"/>
                </a:lnTo>
                <a:lnTo>
                  <a:pt x="43" y="244"/>
                </a:lnTo>
                <a:lnTo>
                  <a:pt x="45" y="242"/>
                </a:lnTo>
                <a:lnTo>
                  <a:pt x="43" y="239"/>
                </a:lnTo>
                <a:lnTo>
                  <a:pt x="43" y="237"/>
                </a:lnTo>
                <a:lnTo>
                  <a:pt x="43" y="235"/>
                </a:lnTo>
                <a:lnTo>
                  <a:pt x="43" y="235"/>
                </a:lnTo>
                <a:lnTo>
                  <a:pt x="45" y="232"/>
                </a:lnTo>
                <a:lnTo>
                  <a:pt x="50" y="230"/>
                </a:lnTo>
                <a:lnTo>
                  <a:pt x="50" y="228"/>
                </a:lnTo>
                <a:lnTo>
                  <a:pt x="50" y="225"/>
                </a:lnTo>
                <a:lnTo>
                  <a:pt x="48" y="220"/>
                </a:lnTo>
                <a:lnTo>
                  <a:pt x="48" y="218"/>
                </a:lnTo>
                <a:lnTo>
                  <a:pt x="48" y="216"/>
                </a:lnTo>
                <a:lnTo>
                  <a:pt x="52" y="204"/>
                </a:lnTo>
                <a:lnTo>
                  <a:pt x="52" y="197"/>
                </a:lnTo>
                <a:lnTo>
                  <a:pt x="48" y="190"/>
                </a:lnTo>
                <a:lnTo>
                  <a:pt x="50" y="187"/>
                </a:lnTo>
                <a:lnTo>
                  <a:pt x="52" y="185"/>
                </a:lnTo>
                <a:lnTo>
                  <a:pt x="55" y="185"/>
                </a:lnTo>
                <a:lnTo>
                  <a:pt x="57" y="183"/>
                </a:lnTo>
                <a:lnTo>
                  <a:pt x="57" y="180"/>
                </a:lnTo>
                <a:lnTo>
                  <a:pt x="52" y="178"/>
                </a:lnTo>
                <a:lnTo>
                  <a:pt x="52" y="173"/>
                </a:lnTo>
                <a:lnTo>
                  <a:pt x="57" y="171"/>
                </a:lnTo>
                <a:lnTo>
                  <a:pt x="59" y="164"/>
                </a:lnTo>
                <a:lnTo>
                  <a:pt x="57" y="154"/>
                </a:lnTo>
                <a:lnTo>
                  <a:pt x="64" y="152"/>
                </a:lnTo>
                <a:lnTo>
                  <a:pt x="64" y="152"/>
                </a:lnTo>
                <a:lnTo>
                  <a:pt x="64" y="154"/>
                </a:lnTo>
                <a:lnTo>
                  <a:pt x="67" y="152"/>
                </a:lnTo>
                <a:lnTo>
                  <a:pt x="67" y="152"/>
                </a:lnTo>
                <a:lnTo>
                  <a:pt x="88" y="149"/>
                </a:lnTo>
                <a:lnTo>
                  <a:pt x="104" y="147"/>
                </a:lnTo>
                <a:lnTo>
                  <a:pt x="121" y="145"/>
                </a:lnTo>
                <a:lnTo>
                  <a:pt x="140" y="142"/>
                </a:lnTo>
                <a:lnTo>
                  <a:pt x="156" y="140"/>
                </a:lnTo>
                <a:lnTo>
                  <a:pt x="175" y="138"/>
                </a:lnTo>
                <a:lnTo>
                  <a:pt x="192" y="135"/>
                </a:lnTo>
                <a:lnTo>
                  <a:pt x="208" y="133"/>
                </a:lnTo>
                <a:lnTo>
                  <a:pt x="208" y="133"/>
                </a:lnTo>
                <a:lnTo>
                  <a:pt x="206" y="121"/>
                </a:lnTo>
                <a:lnTo>
                  <a:pt x="201" y="109"/>
                </a:lnTo>
                <a:lnTo>
                  <a:pt x="201" y="109"/>
                </a:lnTo>
                <a:lnTo>
                  <a:pt x="216" y="109"/>
                </a:lnTo>
                <a:lnTo>
                  <a:pt x="225" y="109"/>
                </a:lnTo>
                <a:close/>
              </a:path>
            </a:pathLst>
          </a:custGeom>
          <a:solidFill>
            <a:srgbClr val="FFFF0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57" name="Freeform 33">
            <a:extLst>
              <a:ext uri="{FF2B5EF4-FFF2-40B4-BE49-F238E27FC236}">
                <a16:creationId xmlns:a16="http://schemas.microsoft.com/office/drawing/2014/main" id="{BEE21ABD-6239-9C47-5AC9-F58809CDB940}"/>
              </a:ext>
            </a:extLst>
          </p:cNvPr>
          <p:cNvSpPr>
            <a:spLocks/>
          </p:cNvSpPr>
          <p:nvPr/>
        </p:nvSpPr>
        <p:spPr bwMode="auto">
          <a:xfrm>
            <a:off x="1871663" y="2692400"/>
            <a:ext cx="882650" cy="1112838"/>
          </a:xfrm>
          <a:custGeom>
            <a:avLst/>
            <a:gdLst/>
            <a:ahLst/>
            <a:cxnLst>
              <a:cxn ang="0">
                <a:pos x="154" y="10"/>
              </a:cxn>
              <a:cxn ang="0">
                <a:pos x="190" y="17"/>
              </a:cxn>
              <a:cxn ang="0">
                <a:pos x="225" y="21"/>
              </a:cxn>
              <a:cxn ang="0">
                <a:pos x="261" y="26"/>
              </a:cxn>
              <a:cxn ang="0">
                <a:pos x="294" y="31"/>
              </a:cxn>
              <a:cxn ang="0">
                <a:pos x="329" y="38"/>
              </a:cxn>
              <a:cxn ang="0">
                <a:pos x="365" y="43"/>
              </a:cxn>
              <a:cxn ang="0">
                <a:pos x="379" y="59"/>
              </a:cxn>
              <a:cxn ang="0">
                <a:pos x="377" y="92"/>
              </a:cxn>
              <a:cxn ang="0">
                <a:pos x="372" y="123"/>
              </a:cxn>
              <a:cxn ang="0">
                <a:pos x="367" y="154"/>
              </a:cxn>
              <a:cxn ang="0">
                <a:pos x="388" y="173"/>
              </a:cxn>
              <a:cxn ang="0">
                <a:pos x="436" y="180"/>
              </a:cxn>
              <a:cxn ang="0">
                <a:pos x="485" y="187"/>
              </a:cxn>
              <a:cxn ang="0">
                <a:pos x="533" y="192"/>
              </a:cxn>
              <a:cxn ang="0">
                <a:pos x="552" y="225"/>
              </a:cxn>
              <a:cxn ang="0">
                <a:pos x="547" y="289"/>
              </a:cxn>
              <a:cxn ang="0">
                <a:pos x="540" y="353"/>
              </a:cxn>
              <a:cxn ang="0">
                <a:pos x="533" y="417"/>
              </a:cxn>
              <a:cxn ang="0">
                <a:pos x="526" y="478"/>
              </a:cxn>
              <a:cxn ang="0">
                <a:pos x="521" y="542"/>
              </a:cxn>
              <a:cxn ang="0">
                <a:pos x="514" y="606"/>
              </a:cxn>
              <a:cxn ang="0">
                <a:pos x="507" y="670"/>
              </a:cxn>
              <a:cxn ang="0">
                <a:pos x="471" y="698"/>
              </a:cxn>
              <a:cxn ang="0">
                <a:pos x="410" y="689"/>
              </a:cxn>
              <a:cxn ang="0">
                <a:pos x="346" y="682"/>
              </a:cxn>
              <a:cxn ang="0">
                <a:pos x="284" y="675"/>
              </a:cxn>
              <a:cxn ang="0">
                <a:pos x="220" y="665"/>
              </a:cxn>
              <a:cxn ang="0">
                <a:pos x="159" y="656"/>
              </a:cxn>
              <a:cxn ang="0">
                <a:pos x="95" y="646"/>
              </a:cxn>
              <a:cxn ang="0">
                <a:pos x="34" y="637"/>
              </a:cxn>
              <a:cxn ang="0">
                <a:pos x="5" y="611"/>
              </a:cxn>
              <a:cxn ang="0">
                <a:pos x="10" y="571"/>
              </a:cxn>
              <a:cxn ang="0">
                <a:pos x="17" y="533"/>
              </a:cxn>
              <a:cxn ang="0">
                <a:pos x="24" y="492"/>
              </a:cxn>
              <a:cxn ang="0">
                <a:pos x="29" y="455"/>
              </a:cxn>
              <a:cxn ang="0">
                <a:pos x="36" y="414"/>
              </a:cxn>
              <a:cxn ang="0">
                <a:pos x="41" y="374"/>
              </a:cxn>
              <a:cxn ang="0">
                <a:pos x="48" y="336"/>
              </a:cxn>
              <a:cxn ang="0">
                <a:pos x="55" y="296"/>
              </a:cxn>
              <a:cxn ang="0">
                <a:pos x="62" y="256"/>
              </a:cxn>
              <a:cxn ang="0">
                <a:pos x="67" y="218"/>
              </a:cxn>
              <a:cxn ang="0">
                <a:pos x="74" y="178"/>
              </a:cxn>
              <a:cxn ang="0">
                <a:pos x="81" y="140"/>
              </a:cxn>
              <a:cxn ang="0">
                <a:pos x="86" y="100"/>
              </a:cxn>
              <a:cxn ang="0">
                <a:pos x="93" y="59"/>
              </a:cxn>
              <a:cxn ang="0">
                <a:pos x="100" y="21"/>
              </a:cxn>
              <a:cxn ang="0">
                <a:pos x="121" y="5"/>
              </a:cxn>
            </a:cxnLst>
            <a:rect l="0" t="0" r="r" b="b"/>
            <a:pathLst>
              <a:path w="556" h="701">
                <a:moveTo>
                  <a:pt x="138" y="7"/>
                </a:moveTo>
                <a:lnTo>
                  <a:pt x="154" y="10"/>
                </a:lnTo>
                <a:lnTo>
                  <a:pt x="173" y="12"/>
                </a:lnTo>
                <a:lnTo>
                  <a:pt x="190" y="17"/>
                </a:lnTo>
                <a:lnTo>
                  <a:pt x="206" y="19"/>
                </a:lnTo>
                <a:lnTo>
                  <a:pt x="225" y="21"/>
                </a:lnTo>
                <a:lnTo>
                  <a:pt x="242" y="24"/>
                </a:lnTo>
                <a:lnTo>
                  <a:pt x="261" y="26"/>
                </a:lnTo>
                <a:lnTo>
                  <a:pt x="277" y="28"/>
                </a:lnTo>
                <a:lnTo>
                  <a:pt x="294" y="31"/>
                </a:lnTo>
                <a:lnTo>
                  <a:pt x="313" y="36"/>
                </a:lnTo>
                <a:lnTo>
                  <a:pt x="329" y="38"/>
                </a:lnTo>
                <a:lnTo>
                  <a:pt x="346" y="40"/>
                </a:lnTo>
                <a:lnTo>
                  <a:pt x="365" y="43"/>
                </a:lnTo>
                <a:lnTo>
                  <a:pt x="381" y="45"/>
                </a:lnTo>
                <a:lnTo>
                  <a:pt x="379" y="59"/>
                </a:lnTo>
                <a:lnTo>
                  <a:pt x="377" y="76"/>
                </a:lnTo>
                <a:lnTo>
                  <a:pt x="377" y="92"/>
                </a:lnTo>
                <a:lnTo>
                  <a:pt x="374" y="107"/>
                </a:lnTo>
                <a:lnTo>
                  <a:pt x="372" y="123"/>
                </a:lnTo>
                <a:lnTo>
                  <a:pt x="369" y="140"/>
                </a:lnTo>
                <a:lnTo>
                  <a:pt x="367" y="154"/>
                </a:lnTo>
                <a:lnTo>
                  <a:pt x="365" y="171"/>
                </a:lnTo>
                <a:lnTo>
                  <a:pt x="388" y="173"/>
                </a:lnTo>
                <a:lnTo>
                  <a:pt x="412" y="178"/>
                </a:lnTo>
                <a:lnTo>
                  <a:pt x="436" y="180"/>
                </a:lnTo>
                <a:lnTo>
                  <a:pt x="462" y="182"/>
                </a:lnTo>
                <a:lnTo>
                  <a:pt x="485" y="187"/>
                </a:lnTo>
                <a:lnTo>
                  <a:pt x="509" y="189"/>
                </a:lnTo>
                <a:lnTo>
                  <a:pt x="533" y="192"/>
                </a:lnTo>
                <a:lnTo>
                  <a:pt x="556" y="194"/>
                </a:lnTo>
                <a:lnTo>
                  <a:pt x="552" y="225"/>
                </a:lnTo>
                <a:lnTo>
                  <a:pt x="549" y="258"/>
                </a:lnTo>
                <a:lnTo>
                  <a:pt x="547" y="289"/>
                </a:lnTo>
                <a:lnTo>
                  <a:pt x="542" y="322"/>
                </a:lnTo>
                <a:lnTo>
                  <a:pt x="540" y="353"/>
                </a:lnTo>
                <a:lnTo>
                  <a:pt x="535" y="384"/>
                </a:lnTo>
                <a:lnTo>
                  <a:pt x="533" y="417"/>
                </a:lnTo>
                <a:lnTo>
                  <a:pt x="530" y="448"/>
                </a:lnTo>
                <a:lnTo>
                  <a:pt x="526" y="478"/>
                </a:lnTo>
                <a:lnTo>
                  <a:pt x="523" y="511"/>
                </a:lnTo>
                <a:lnTo>
                  <a:pt x="521" y="542"/>
                </a:lnTo>
                <a:lnTo>
                  <a:pt x="516" y="575"/>
                </a:lnTo>
                <a:lnTo>
                  <a:pt x="514" y="606"/>
                </a:lnTo>
                <a:lnTo>
                  <a:pt x="509" y="637"/>
                </a:lnTo>
                <a:lnTo>
                  <a:pt x="507" y="670"/>
                </a:lnTo>
                <a:lnTo>
                  <a:pt x="504" y="701"/>
                </a:lnTo>
                <a:lnTo>
                  <a:pt x="471" y="698"/>
                </a:lnTo>
                <a:lnTo>
                  <a:pt x="440" y="694"/>
                </a:lnTo>
                <a:lnTo>
                  <a:pt x="410" y="689"/>
                </a:lnTo>
                <a:lnTo>
                  <a:pt x="377" y="687"/>
                </a:lnTo>
                <a:lnTo>
                  <a:pt x="346" y="682"/>
                </a:lnTo>
                <a:lnTo>
                  <a:pt x="315" y="677"/>
                </a:lnTo>
                <a:lnTo>
                  <a:pt x="284" y="675"/>
                </a:lnTo>
                <a:lnTo>
                  <a:pt x="251" y="670"/>
                </a:lnTo>
                <a:lnTo>
                  <a:pt x="220" y="665"/>
                </a:lnTo>
                <a:lnTo>
                  <a:pt x="190" y="661"/>
                </a:lnTo>
                <a:lnTo>
                  <a:pt x="159" y="656"/>
                </a:lnTo>
                <a:lnTo>
                  <a:pt x="126" y="651"/>
                </a:lnTo>
                <a:lnTo>
                  <a:pt x="95" y="646"/>
                </a:lnTo>
                <a:lnTo>
                  <a:pt x="64" y="642"/>
                </a:lnTo>
                <a:lnTo>
                  <a:pt x="34" y="637"/>
                </a:lnTo>
                <a:lnTo>
                  <a:pt x="0" y="630"/>
                </a:lnTo>
                <a:lnTo>
                  <a:pt x="5" y="611"/>
                </a:lnTo>
                <a:lnTo>
                  <a:pt x="8" y="592"/>
                </a:lnTo>
                <a:lnTo>
                  <a:pt x="10" y="571"/>
                </a:lnTo>
                <a:lnTo>
                  <a:pt x="15" y="552"/>
                </a:lnTo>
                <a:lnTo>
                  <a:pt x="17" y="533"/>
                </a:lnTo>
                <a:lnTo>
                  <a:pt x="19" y="511"/>
                </a:lnTo>
                <a:lnTo>
                  <a:pt x="24" y="492"/>
                </a:lnTo>
                <a:lnTo>
                  <a:pt x="27" y="474"/>
                </a:lnTo>
                <a:lnTo>
                  <a:pt x="29" y="455"/>
                </a:lnTo>
                <a:lnTo>
                  <a:pt x="31" y="433"/>
                </a:lnTo>
                <a:lnTo>
                  <a:pt x="36" y="414"/>
                </a:lnTo>
                <a:lnTo>
                  <a:pt x="38" y="395"/>
                </a:lnTo>
                <a:lnTo>
                  <a:pt x="41" y="374"/>
                </a:lnTo>
                <a:lnTo>
                  <a:pt x="45" y="355"/>
                </a:lnTo>
                <a:lnTo>
                  <a:pt x="48" y="336"/>
                </a:lnTo>
                <a:lnTo>
                  <a:pt x="50" y="315"/>
                </a:lnTo>
                <a:lnTo>
                  <a:pt x="55" y="296"/>
                </a:lnTo>
                <a:lnTo>
                  <a:pt x="57" y="277"/>
                </a:lnTo>
                <a:lnTo>
                  <a:pt x="62" y="256"/>
                </a:lnTo>
                <a:lnTo>
                  <a:pt x="64" y="237"/>
                </a:lnTo>
                <a:lnTo>
                  <a:pt x="67" y="218"/>
                </a:lnTo>
                <a:lnTo>
                  <a:pt x="71" y="199"/>
                </a:lnTo>
                <a:lnTo>
                  <a:pt x="74" y="178"/>
                </a:lnTo>
                <a:lnTo>
                  <a:pt x="76" y="159"/>
                </a:lnTo>
                <a:lnTo>
                  <a:pt x="81" y="140"/>
                </a:lnTo>
                <a:lnTo>
                  <a:pt x="83" y="118"/>
                </a:lnTo>
                <a:lnTo>
                  <a:pt x="86" y="100"/>
                </a:lnTo>
                <a:lnTo>
                  <a:pt x="90" y="81"/>
                </a:lnTo>
                <a:lnTo>
                  <a:pt x="93" y="59"/>
                </a:lnTo>
                <a:lnTo>
                  <a:pt x="97" y="40"/>
                </a:lnTo>
                <a:lnTo>
                  <a:pt x="100" y="21"/>
                </a:lnTo>
                <a:lnTo>
                  <a:pt x="102" y="0"/>
                </a:lnTo>
                <a:lnTo>
                  <a:pt x="121" y="5"/>
                </a:lnTo>
                <a:lnTo>
                  <a:pt x="138" y="7"/>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58" name="Freeform 34">
            <a:extLst>
              <a:ext uri="{FF2B5EF4-FFF2-40B4-BE49-F238E27FC236}">
                <a16:creationId xmlns:a16="http://schemas.microsoft.com/office/drawing/2014/main" id="{C926EB12-866D-5948-FE2D-BAE10E998B26}"/>
              </a:ext>
            </a:extLst>
          </p:cNvPr>
          <p:cNvSpPr>
            <a:spLocks/>
          </p:cNvSpPr>
          <p:nvPr/>
        </p:nvSpPr>
        <p:spPr bwMode="auto">
          <a:xfrm>
            <a:off x="7850188" y="1554163"/>
            <a:ext cx="266700" cy="522287"/>
          </a:xfrm>
          <a:custGeom>
            <a:avLst/>
            <a:gdLst/>
            <a:ahLst/>
            <a:cxnLst>
              <a:cxn ang="0">
                <a:pos x="142" y="194"/>
              </a:cxn>
              <a:cxn ang="0">
                <a:pos x="142" y="208"/>
              </a:cxn>
              <a:cxn ang="0">
                <a:pos x="151" y="246"/>
              </a:cxn>
              <a:cxn ang="0">
                <a:pos x="156" y="277"/>
              </a:cxn>
              <a:cxn ang="0">
                <a:pos x="156" y="291"/>
              </a:cxn>
              <a:cxn ang="0">
                <a:pos x="158" y="298"/>
              </a:cxn>
              <a:cxn ang="0">
                <a:pos x="168" y="308"/>
              </a:cxn>
              <a:cxn ang="0">
                <a:pos x="151" y="312"/>
              </a:cxn>
              <a:cxn ang="0">
                <a:pos x="135" y="319"/>
              </a:cxn>
              <a:cxn ang="0">
                <a:pos x="118" y="324"/>
              </a:cxn>
              <a:cxn ang="0">
                <a:pos x="99" y="329"/>
              </a:cxn>
              <a:cxn ang="0">
                <a:pos x="95" y="315"/>
              </a:cxn>
              <a:cxn ang="0">
                <a:pos x="87" y="296"/>
              </a:cxn>
              <a:cxn ang="0">
                <a:pos x="78" y="267"/>
              </a:cxn>
              <a:cxn ang="0">
                <a:pos x="71" y="246"/>
              </a:cxn>
              <a:cxn ang="0">
                <a:pos x="59" y="225"/>
              </a:cxn>
              <a:cxn ang="0">
                <a:pos x="57" y="225"/>
              </a:cxn>
              <a:cxn ang="0">
                <a:pos x="52" y="232"/>
              </a:cxn>
              <a:cxn ang="0">
                <a:pos x="50" y="227"/>
              </a:cxn>
              <a:cxn ang="0">
                <a:pos x="47" y="203"/>
              </a:cxn>
              <a:cxn ang="0">
                <a:pos x="33" y="177"/>
              </a:cxn>
              <a:cxn ang="0">
                <a:pos x="31" y="165"/>
              </a:cxn>
              <a:cxn ang="0">
                <a:pos x="33" y="149"/>
              </a:cxn>
              <a:cxn ang="0">
                <a:pos x="28" y="135"/>
              </a:cxn>
              <a:cxn ang="0">
                <a:pos x="14" y="106"/>
              </a:cxn>
              <a:cxn ang="0">
                <a:pos x="5" y="76"/>
              </a:cxn>
              <a:cxn ang="0">
                <a:pos x="0" y="57"/>
              </a:cxn>
              <a:cxn ang="0">
                <a:pos x="47" y="40"/>
              </a:cxn>
              <a:cxn ang="0">
                <a:pos x="118" y="14"/>
              </a:cxn>
              <a:cxn ang="0">
                <a:pos x="151" y="4"/>
              </a:cxn>
              <a:cxn ang="0">
                <a:pos x="154" y="33"/>
              </a:cxn>
              <a:cxn ang="0">
                <a:pos x="165" y="52"/>
              </a:cxn>
              <a:cxn ang="0">
                <a:pos x="165" y="57"/>
              </a:cxn>
              <a:cxn ang="0">
                <a:pos x="165" y="68"/>
              </a:cxn>
              <a:cxn ang="0">
                <a:pos x="154" y="87"/>
              </a:cxn>
              <a:cxn ang="0">
                <a:pos x="142" y="99"/>
              </a:cxn>
              <a:cxn ang="0">
                <a:pos x="144" y="125"/>
              </a:cxn>
              <a:cxn ang="0">
                <a:pos x="147" y="147"/>
              </a:cxn>
              <a:cxn ang="0">
                <a:pos x="147" y="170"/>
              </a:cxn>
            </a:cxnLst>
            <a:rect l="0" t="0" r="r" b="b"/>
            <a:pathLst>
              <a:path w="168" h="329">
                <a:moveTo>
                  <a:pt x="142" y="182"/>
                </a:moveTo>
                <a:lnTo>
                  <a:pt x="142" y="194"/>
                </a:lnTo>
                <a:lnTo>
                  <a:pt x="142" y="201"/>
                </a:lnTo>
                <a:lnTo>
                  <a:pt x="142" y="208"/>
                </a:lnTo>
                <a:lnTo>
                  <a:pt x="149" y="232"/>
                </a:lnTo>
                <a:lnTo>
                  <a:pt x="151" y="246"/>
                </a:lnTo>
                <a:lnTo>
                  <a:pt x="156" y="270"/>
                </a:lnTo>
                <a:lnTo>
                  <a:pt x="156" y="277"/>
                </a:lnTo>
                <a:lnTo>
                  <a:pt x="154" y="281"/>
                </a:lnTo>
                <a:lnTo>
                  <a:pt x="156" y="291"/>
                </a:lnTo>
                <a:lnTo>
                  <a:pt x="156" y="296"/>
                </a:lnTo>
                <a:lnTo>
                  <a:pt x="158" y="298"/>
                </a:lnTo>
                <a:lnTo>
                  <a:pt x="165" y="303"/>
                </a:lnTo>
                <a:lnTo>
                  <a:pt x="168" y="308"/>
                </a:lnTo>
                <a:lnTo>
                  <a:pt x="161" y="310"/>
                </a:lnTo>
                <a:lnTo>
                  <a:pt x="151" y="312"/>
                </a:lnTo>
                <a:lnTo>
                  <a:pt x="144" y="315"/>
                </a:lnTo>
                <a:lnTo>
                  <a:pt x="135" y="319"/>
                </a:lnTo>
                <a:lnTo>
                  <a:pt x="125" y="322"/>
                </a:lnTo>
                <a:lnTo>
                  <a:pt x="118" y="324"/>
                </a:lnTo>
                <a:lnTo>
                  <a:pt x="109" y="326"/>
                </a:lnTo>
                <a:lnTo>
                  <a:pt x="99" y="329"/>
                </a:lnTo>
                <a:lnTo>
                  <a:pt x="95" y="322"/>
                </a:lnTo>
                <a:lnTo>
                  <a:pt x="95" y="315"/>
                </a:lnTo>
                <a:lnTo>
                  <a:pt x="92" y="308"/>
                </a:lnTo>
                <a:lnTo>
                  <a:pt x="87" y="296"/>
                </a:lnTo>
                <a:lnTo>
                  <a:pt x="85" y="284"/>
                </a:lnTo>
                <a:lnTo>
                  <a:pt x="78" y="267"/>
                </a:lnTo>
                <a:lnTo>
                  <a:pt x="76" y="255"/>
                </a:lnTo>
                <a:lnTo>
                  <a:pt x="71" y="246"/>
                </a:lnTo>
                <a:lnTo>
                  <a:pt x="69" y="232"/>
                </a:lnTo>
                <a:lnTo>
                  <a:pt x="59" y="225"/>
                </a:lnTo>
                <a:lnTo>
                  <a:pt x="57" y="225"/>
                </a:lnTo>
                <a:lnTo>
                  <a:pt x="57" y="225"/>
                </a:lnTo>
                <a:lnTo>
                  <a:pt x="54" y="232"/>
                </a:lnTo>
                <a:lnTo>
                  <a:pt x="52" y="232"/>
                </a:lnTo>
                <a:lnTo>
                  <a:pt x="52" y="232"/>
                </a:lnTo>
                <a:lnTo>
                  <a:pt x="50" y="227"/>
                </a:lnTo>
                <a:lnTo>
                  <a:pt x="47" y="210"/>
                </a:lnTo>
                <a:lnTo>
                  <a:pt x="47" y="203"/>
                </a:lnTo>
                <a:lnTo>
                  <a:pt x="42" y="196"/>
                </a:lnTo>
                <a:lnTo>
                  <a:pt x="33" y="177"/>
                </a:lnTo>
                <a:lnTo>
                  <a:pt x="31" y="173"/>
                </a:lnTo>
                <a:lnTo>
                  <a:pt x="31" y="165"/>
                </a:lnTo>
                <a:lnTo>
                  <a:pt x="31" y="158"/>
                </a:lnTo>
                <a:lnTo>
                  <a:pt x="33" y="149"/>
                </a:lnTo>
                <a:lnTo>
                  <a:pt x="33" y="147"/>
                </a:lnTo>
                <a:lnTo>
                  <a:pt x="28" y="135"/>
                </a:lnTo>
                <a:lnTo>
                  <a:pt x="26" y="123"/>
                </a:lnTo>
                <a:lnTo>
                  <a:pt x="14" y="106"/>
                </a:lnTo>
                <a:lnTo>
                  <a:pt x="9" y="85"/>
                </a:lnTo>
                <a:lnTo>
                  <a:pt x="5" y="76"/>
                </a:lnTo>
                <a:lnTo>
                  <a:pt x="2" y="64"/>
                </a:lnTo>
                <a:lnTo>
                  <a:pt x="0" y="57"/>
                </a:lnTo>
                <a:lnTo>
                  <a:pt x="14" y="52"/>
                </a:lnTo>
                <a:lnTo>
                  <a:pt x="47" y="40"/>
                </a:lnTo>
                <a:lnTo>
                  <a:pt x="83" y="26"/>
                </a:lnTo>
                <a:lnTo>
                  <a:pt x="118" y="14"/>
                </a:lnTo>
                <a:lnTo>
                  <a:pt x="151" y="0"/>
                </a:lnTo>
                <a:lnTo>
                  <a:pt x="151" y="4"/>
                </a:lnTo>
                <a:lnTo>
                  <a:pt x="156" y="12"/>
                </a:lnTo>
                <a:lnTo>
                  <a:pt x="154" y="33"/>
                </a:lnTo>
                <a:lnTo>
                  <a:pt x="156" y="38"/>
                </a:lnTo>
                <a:lnTo>
                  <a:pt x="165" y="52"/>
                </a:lnTo>
                <a:lnTo>
                  <a:pt x="165" y="54"/>
                </a:lnTo>
                <a:lnTo>
                  <a:pt x="165" y="57"/>
                </a:lnTo>
                <a:lnTo>
                  <a:pt x="165" y="64"/>
                </a:lnTo>
                <a:lnTo>
                  <a:pt x="165" y="68"/>
                </a:lnTo>
                <a:lnTo>
                  <a:pt x="163" y="73"/>
                </a:lnTo>
                <a:lnTo>
                  <a:pt x="154" y="87"/>
                </a:lnTo>
                <a:lnTo>
                  <a:pt x="151" y="92"/>
                </a:lnTo>
                <a:lnTo>
                  <a:pt x="142" y="99"/>
                </a:lnTo>
                <a:lnTo>
                  <a:pt x="139" y="102"/>
                </a:lnTo>
                <a:lnTo>
                  <a:pt x="144" y="125"/>
                </a:lnTo>
                <a:lnTo>
                  <a:pt x="147" y="139"/>
                </a:lnTo>
                <a:lnTo>
                  <a:pt x="147" y="147"/>
                </a:lnTo>
                <a:lnTo>
                  <a:pt x="147" y="158"/>
                </a:lnTo>
                <a:lnTo>
                  <a:pt x="147" y="170"/>
                </a:lnTo>
                <a:lnTo>
                  <a:pt x="142" y="182"/>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59" name="Freeform 35">
            <a:extLst>
              <a:ext uri="{FF2B5EF4-FFF2-40B4-BE49-F238E27FC236}">
                <a16:creationId xmlns:a16="http://schemas.microsoft.com/office/drawing/2014/main" id="{343F2529-08BE-E960-1BCA-2B9BA150620D}"/>
              </a:ext>
            </a:extLst>
          </p:cNvPr>
          <p:cNvSpPr>
            <a:spLocks/>
          </p:cNvSpPr>
          <p:nvPr/>
        </p:nvSpPr>
        <p:spPr bwMode="auto">
          <a:xfrm>
            <a:off x="6858000" y="2797175"/>
            <a:ext cx="703263" cy="719138"/>
          </a:xfrm>
          <a:custGeom>
            <a:avLst/>
            <a:gdLst/>
            <a:ahLst/>
            <a:cxnLst>
              <a:cxn ang="0">
                <a:pos x="180" y="112"/>
              </a:cxn>
              <a:cxn ang="0">
                <a:pos x="218" y="102"/>
              </a:cxn>
              <a:cxn ang="0">
                <a:pos x="254" y="93"/>
              </a:cxn>
              <a:cxn ang="0">
                <a:pos x="272" y="121"/>
              </a:cxn>
              <a:cxn ang="0">
                <a:pos x="291" y="142"/>
              </a:cxn>
              <a:cxn ang="0">
                <a:pos x="315" y="109"/>
              </a:cxn>
              <a:cxn ang="0">
                <a:pos x="334" y="88"/>
              </a:cxn>
              <a:cxn ang="0">
                <a:pos x="339" y="86"/>
              </a:cxn>
              <a:cxn ang="0">
                <a:pos x="346" y="93"/>
              </a:cxn>
              <a:cxn ang="0">
                <a:pos x="365" y="90"/>
              </a:cxn>
              <a:cxn ang="0">
                <a:pos x="369" y="76"/>
              </a:cxn>
              <a:cxn ang="0">
                <a:pos x="398" y="62"/>
              </a:cxn>
              <a:cxn ang="0">
                <a:pos x="419" y="64"/>
              </a:cxn>
              <a:cxn ang="0">
                <a:pos x="424" y="71"/>
              </a:cxn>
              <a:cxn ang="0">
                <a:pos x="433" y="81"/>
              </a:cxn>
              <a:cxn ang="0">
                <a:pos x="438" y="86"/>
              </a:cxn>
              <a:cxn ang="0">
                <a:pos x="440" y="109"/>
              </a:cxn>
              <a:cxn ang="0">
                <a:pos x="407" y="107"/>
              </a:cxn>
              <a:cxn ang="0">
                <a:pos x="381" y="102"/>
              </a:cxn>
              <a:cxn ang="0">
                <a:pos x="381" y="135"/>
              </a:cxn>
              <a:cxn ang="0">
                <a:pos x="362" y="171"/>
              </a:cxn>
              <a:cxn ang="0">
                <a:pos x="351" y="187"/>
              </a:cxn>
              <a:cxn ang="0">
                <a:pos x="334" y="202"/>
              </a:cxn>
              <a:cxn ang="0">
                <a:pos x="327" y="232"/>
              </a:cxn>
              <a:cxn ang="0">
                <a:pos x="310" y="247"/>
              </a:cxn>
              <a:cxn ang="0">
                <a:pos x="294" y="237"/>
              </a:cxn>
              <a:cxn ang="0">
                <a:pos x="282" y="242"/>
              </a:cxn>
              <a:cxn ang="0">
                <a:pos x="277" y="280"/>
              </a:cxn>
              <a:cxn ang="0">
                <a:pos x="254" y="344"/>
              </a:cxn>
              <a:cxn ang="0">
                <a:pos x="251" y="367"/>
              </a:cxn>
              <a:cxn ang="0">
                <a:pos x="249" y="386"/>
              </a:cxn>
              <a:cxn ang="0">
                <a:pos x="232" y="396"/>
              </a:cxn>
              <a:cxn ang="0">
                <a:pos x="209" y="410"/>
              </a:cxn>
              <a:cxn ang="0">
                <a:pos x="199" y="410"/>
              </a:cxn>
              <a:cxn ang="0">
                <a:pos x="197" y="424"/>
              </a:cxn>
              <a:cxn ang="0">
                <a:pos x="171" y="436"/>
              </a:cxn>
              <a:cxn ang="0">
                <a:pos x="147" y="441"/>
              </a:cxn>
              <a:cxn ang="0">
                <a:pos x="133" y="453"/>
              </a:cxn>
              <a:cxn ang="0">
                <a:pos x="107" y="448"/>
              </a:cxn>
              <a:cxn ang="0">
                <a:pos x="93" y="434"/>
              </a:cxn>
              <a:cxn ang="0">
                <a:pos x="88" y="419"/>
              </a:cxn>
              <a:cxn ang="0">
                <a:pos x="38" y="393"/>
              </a:cxn>
              <a:cxn ang="0">
                <a:pos x="24" y="374"/>
              </a:cxn>
              <a:cxn ang="0">
                <a:pos x="8" y="353"/>
              </a:cxn>
              <a:cxn ang="0">
                <a:pos x="3" y="322"/>
              </a:cxn>
              <a:cxn ang="0">
                <a:pos x="24" y="318"/>
              </a:cxn>
              <a:cxn ang="0">
                <a:pos x="31" y="294"/>
              </a:cxn>
              <a:cxn ang="0">
                <a:pos x="36" y="277"/>
              </a:cxn>
              <a:cxn ang="0">
                <a:pos x="41" y="244"/>
              </a:cxn>
              <a:cxn ang="0">
                <a:pos x="55" y="242"/>
              </a:cxn>
              <a:cxn ang="0">
                <a:pos x="60" y="249"/>
              </a:cxn>
              <a:cxn ang="0">
                <a:pos x="67" y="239"/>
              </a:cxn>
              <a:cxn ang="0">
                <a:pos x="64" y="228"/>
              </a:cxn>
              <a:cxn ang="0">
                <a:pos x="67" y="213"/>
              </a:cxn>
              <a:cxn ang="0">
                <a:pos x="76" y="194"/>
              </a:cxn>
              <a:cxn ang="0">
                <a:pos x="90" y="176"/>
              </a:cxn>
              <a:cxn ang="0">
                <a:pos x="107" y="173"/>
              </a:cxn>
              <a:cxn ang="0">
                <a:pos x="135" y="131"/>
              </a:cxn>
              <a:cxn ang="0">
                <a:pos x="140" y="60"/>
              </a:cxn>
              <a:cxn ang="0">
                <a:pos x="135" y="19"/>
              </a:cxn>
              <a:cxn ang="0">
                <a:pos x="142" y="0"/>
              </a:cxn>
              <a:cxn ang="0">
                <a:pos x="152" y="43"/>
              </a:cxn>
              <a:cxn ang="0">
                <a:pos x="161" y="86"/>
              </a:cxn>
            </a:cxnLst>
            <a:rect l="0" t="0" r="r" b="b"/>
            <a:pathLst>
              <a:path w="443" h="453">
                <a:moveTo>
                  <a:pt x="164" y="100"/>
                </a:moveTo>
                <a:lnTo>
                  <a:pt x="168" y="114"/>
                </a:lnTo>
                <a:lnTo>
                  <a:pt x="180" y="112"/>
                </a:lnTo>
                <a:lnTo>
                  <a:pt x="192" y="109"/>
                </a:lnTo>
                <a:lnTo>
                  <a:pt x="204" y="107"/>
                </a:lnTo>
                <a:lnTo>
                  <a:pt x="218" y="102"/>
                </a:lnTo>
                <a:lnTo>
                  <a:pt x="230" y="100"/>
                </a:lnTo>
                <a:lnTo>
                  <a:pt x="242" y="97"/>
                </a:lnTo>
                <a:lnTo>
                  <a:pt x="254" y="93"/>
                </a:lnTo>
                <a:lnTo>
                  <a:pt x="265" y="90"/>
                </a:lnTo>
                <a:lnTo>
                  <a:pt x="270" y="107"/>
                </a:lnTo>
                <a:lnTo>
                  <a:pt x="272" y="121"/>
                </a:lnTo>
                <a:lnTo>
                  <a:pt x="277" y="138"/>
                </a:lnTo>
                <a:lnTo>
                  <a:pt x="280" y="154"/>
                </a:lnTo>
                <a:lnTo>
                  <a:pt x="291" y="142"/>
                </a:lnTo>
                <a:lnTo>
                  <a:pt x="296" y="138"/>
                </a:lnTo>
                <a:lnTo>
                  <a:pt x="310" y="112"/>
                </a:lnTo>
                <a:lnTo>
                  <a:pt x="315" y="109"/>
                </a:lnTo>
                <a:lnTo>
                  <a:pt x="322" y="112"/>
                </a:lnTo>
                <a:lnTo>
                  <a:pt x="334" y="93"/>
                </a:lnTo>
                <a:lnTo>
                  <a:pt x="334" y="88"/>
                </a:lnTo>
                <a:lnTo>
                  <a:pt x="334" y="86"/>
                </a:lnTo>
                <a:lnTo>
                  <a:pt x="336" y="86"/>
                </a:lnTo>
                <a:lnTo>
                  <a:pt x="339" y="86"/>
                </a:lnTo>
                <a:lnTo>
                  <a:pt x="339" y="88"/>
                </a:lnTo>
                <a:lnTo>
                  <a:pt x="339" y="90"/>
                </a:lnTo>
                <a:lnTo>
                  <a:pt x="346" y="93"/>
                </a:lnTo>
                <a:lnTo>
                  <a:pt x="355" y="93"/>
                </a:lnTo>
                <a:lnTo>
                  <a:pt x="358" y="93"/>
                </a:lnTo>
                <a:lnTo>
                  <a:pt x="365" y="90"/>
                </a:lnTo>
                <a:lnTo>
                  <a:pt x="367" y="86"/>
                </a:lnTo>
                <a:lnTo>
                  <a:pt x="367" y="81"/>
                </a:lnTo>
                <a:lnTo>
                  <a:pt x="369" y="76"/>
                </a:lnTo>
                <a:lnTo>
                  <a:pt x="377" y="71"/>
                </a:lnTo>
                <a:lnTo>
                  <a:pt x="388" y="62"/>
                </a:lnTo>
                <a:lnTo>
                  <a:pt x="398" y="62"/>
                </a:lnTo>
                <a:lnTo>
                  <a:pt x="405" y="64"/>
                </a:lnTo>
                <a:lnTo>
                  <a:pt x="412" y="67"/>
                </a:lnTo>
                <a:lnTo>
                  <a:pt x="419" y="64"/>
                </a:lnTo>
                <a:lnTo>
                  <a:pt x="422" y="64"/>
                </a:lnTo>
                <a:lnTo>
                  <a:pt x="422" y="69"/>
                </a:lnTo>
                <a:lnTo>
                  <a:pt x="424" y="71"/>
                </a:lnTo>
                <a:lnTo>
                  <a:pt x="431" y="74"/>
                </a:lnTo>
                <a:lnTo>
                  <a:pt x="433" y="76"/>
                </a:lnTo>
                <a:lnTo>
                  <a:pt x="433" y="81"/>
                </a:lnTo>
                <a:lnTo>
                  <a:pt x="433" y="83"/>
                </a:lnTo>
                <a:lnTo>
                  <a:pt x="436" y="83"/>
                </a:lnTo>
                <a:lnTo>
                  <a:pt x="438" y="86"/>
                </a:lnTo>
                <a:lnTo>
                  <a:pt x="440" y="93"/>
                </a:lnTo>
                <a:lnTo>
                  <a:pt x="443" y="93"/>
                </a:lnTo>
                <a:lnTo>
                  <a:pt x="440" y="109"/>
                </a:lnTo>
                <a:lnTo>
                  <a:pt x="438" y="121"/>
                </a:lnTo>
                <a:lnTo>
                  <a:pt x="426" y="114"/>
                </a:lnTo>
                <a:lnTo>
                  <a:pt x="407" y="107"/>
                </a:lnTo>
                <a:lnTo>
                  <a:pt x="398" y="102"/>
                </a:lnTo>
                <a:lnTo>
                  <a:pt x="384" y="95"/>
                </a:lnTo>
                <a:lnTo>
                  <a:pt x="381" y="102"/>
                </a:lnTo>
                <a:lnTo>
                  <a:pt x="384" y="112"/>
                </a:lnTo>
                <a:lnTo>
                  <a:pt x="381" y="121"/>
                </a:lnTo>
                <a:lnTo>
                  <a:pt x="381" y="135"/>
                </a:lnTo>
                <a:lnTo>
                  <a:pt x="372" y="159"/>
                </a:lnTo>
                <a:lnTo>
                  <a:pt x="365" y="171"/>
                </a:lnTo>
                <a:lnTo>
                  <a:pt x="362" y="171"/>
                </a:lnTo>
                <a:lnTo>
                  <a:pt x="360" y="173"/>
                </a:lnTo>
                <a:lnTo>
                  <a:pt x="355" y="180"/>
                </a:lnTo>
                <a:lnTo>
                  <a:pt x="351" y="187"/>
                </a:lnTo>
                <a:lnTo>
                  <a:pt x="339" y="190"/>
                </a:lnTo>
                <a:lnTo>
                  <a:pt x="336" y="197"/>
                </a:lnTo>
                <a:lnTo>
                  <a:pt x="334" y="202"/>
                </a:lnTo>
                <a:lnTo>
                  <a:pt x="334" y="211"/>
                </a:lnTo>
                <a:lnTo>
                  <a:pt x="329" y="221"/>
                </a:lnTo>
                <a:lnTo>
                  <a:pt x="327" y="232"/>
                </a:lnTo>
                <a:lnTo>
                  <a:pt x="325" y="239"/>
                </a:lnTo>
                <a:lnTo>
                  <a:pt x="320" y="244"/>
                </a:lnTo>
                <a:lnTo>
                  <a:pt x="310" y="247"/>
                </a:lnTo>
                <a:lnTo>
                  <a:pt x="301" y="244"/>
                </a:lnTo>
                <a:lnTo>
                  <a:pt x="296" y="239"/>
                </a:lnTo>
                <a:lnTo>
                  <a:pt x="294" y="237"/>
                </a:lnTo>
                <a:lnTo>
                  <a:pt x="289" y="235"/>
                </a:lnTo>
                <a:lnTo>
                  <a:pt x="284" y="237"/>
                </a:lnTo>
                <a:lnTo>
                  <a:pt x="282" y="242"/>
                </a:lnTo>
                <a:lnTo>
                  <a:pt x="282" y="261"/>
                </a:lnTo>
                <a:lnTo>
                  <a:pt x="277" y="270"/>
                </a:lnTo>
                <a:lnTo>
                  <a:pt x="277" y="280"/>
                </a:lnTo>
                <a:lnTo>
                  <a:pt x="270" y="292"/>
                </a:lnTo>
                <a:lnTo>
                  <a:pt x="268" y="310"/>
                </a:lnTo>
                <a:lnTo>
                  <a:pt x="254" y="344"/>
                </a:lnTo>
                <a:lnTo>
                  <a:pt x="249" y="355"/>
                </a:lnTo>
                <a:lnTo>
                  <a:pt x="249" y="365"/>
                </a:lnTo>
                <a:lnTo>
                  <a:pt x="251" y="367"/>
                </a:lnTo>
                <a:lnTo>
                  <a:pt x="254" y="370"/>
                </a:lnTo>
                <a:lnTo>
                  <a:pt x="251" y="379"/>
                </a:lnTo>
                <a:lnTo>
                  <a:pt x="249" y="386"/>
                </a:lnTo>
                <a:lnTo>
                  <a:pt x="244" y="393"/>
                </a:lnTo>
                <a:lnTo>
                  <a:pt x="237" y="400"/>
                </a:lnTo>
                <a:lnTo>
                  <a:pt x="232" y="396"/>
                </a:lnTo>
                <a:lnTo>
                  <a:pt x="232" y="396"/>
                </a:lnTo>
                <a:lnTo>
                  <a:pt x="213" y="410"/>
                </a:lnTo>
                <a:lnTo>
                  <a:pt x="209" y="410"/>
                </a:lnTo>
                <a:lnTo>
                  <a:pt x="202" y="410"/>
                </a:lnTo>
                <a:lnTo>
                  <a:pt x="199" y="410"/>
                </a:lnTo>
                <a:lnTo>
                  <a:pt x="199" y="410"/>
                </a:lnTo>
                <a:lnTo>
                  <a:pt x="197" y="412"/>
                </a:lnTo>
                <a:lnTo>
                  <a:pt x="199" y="419"/>
                </a:lnTo>
                <a:lnTo>
                  <a:pt x="197" y="424"/>
                </a:lnTo>
                <a:lnTo>
                  <a:pt x="194" y="426"/>
                </a:lnTo>
                <a:lnTo>
                  <a:pt x="183" y="431"/>
                </a:lnTo>
                <a:lnTo>
                  <a:pt x="171" y="436"/>
                </a:lnTo>
                <a:lnTo>
                  <a:pt x="166" y="438"/>
                </a:lnTo>
                <a:lnTo>
                  <a:pt x="152" y="431"/>
                </a:lnTo>
                <a:lnTo>
                  <a:pt x="147" y="441"/>
                </a:lnTo>
                <a:lnTo>
                  <a:pt x="142" y="445"/>
                </a:lnTo>
                <a:lnTo>
                  <a:pt x="135" y="453"/>
                </a:lnTo>
                <a:lnTo>
                  <a:pt x="133" y="453"/>
                </a:lnTo>
                <a:lnTo>
                  <a:pt x="126" y="453"/>
                </a:lnTo>
                <a:lnTo>
                  <a:pt x="114" y="448"/>
                </a:lnTo>
                <a:lnTo>
                  <a:pt x="107" y="448"/>
                </a:lnTo>
                <a:lnTo>
                  <a:pt x="102" y="445"/>
                </a:lnTo>
                <a:lnTo>
                  <a:pt x="97" y="441"/>
                </a:lnTo>
                <a:lnTo>
                  <a:pt x="93" y="434"/>
                </a:lnTo>
                <a:lnTo>
                  <a:pt x="88" y="429"/>
                </a:lnTo>
                <a:lnTo>
                  <a:pt x="88" y="424"/>
                </a:lnTo>
                <a:lnTo>
                  <a:pt x="88" y="419"/>
                </a:lnTo>
                <a:lnTo>
                  <a:pt x="74" y="419"/>
                </a:lnTo>
                <a:lnTo>
                  <a:pt x="53" y="408"/>
                </a:lnTo>
                <a:lnTo>
                  <a:pt x="38" y="393"/>
                </a:lnTo>
                <a:lnTo>
                  <a:pt x="34" y="386"/>
                </a:lnTo>
                <a:lnTo>
                  <a:pt x="27" y="382"/>
                </a:lnTo>
                <a:lnTo>
                  <a:pt x="24" y="374"/>
                </a:lnTo>
                <a:lnTo>
                  <a:pt x="12" y="363"/>
                </a:lnTo>
                <a:lnTo>
                  <a:pt x="8" y="358"/>
                </a:lnTo>
                <a:lnTo>
                  <a:pt x="8" y="353"/>
                </a:lnTo>
                <a:lnTo>
                  <a:pt x="8" y="346"/>
                </a:lnTo>
                <a:lnTo>
                  <a:pt x="8" y="341"/>
                </a:lnTo>
                <a:lnTo>
                  <a:pt x="3" y="322"/>
                </a:lnTo>
                <a:lnTo>
                  <a:pt x="0" y="320"/>
                </a:lnTo>
                <a:lnTo>
                  <a:pt x="12" y="322"/>
                </a:lnTo>
                <a:lnTo>
                  <a:pt x="24" y="318"/>
                </a:lnTo>
                <a:lnTo>
                  <a:pt x="29" y="310"/>
                </a:lnTo>
                <a:lnTo>
                  <a:pt x="29" y="301"/>
                </a:lnTo>
                <a:lnTo>
                  <a:pt x="31" y="294"/>
                </a:lnTo>
                <a:lnTo>
                  <a:pt x="36" y="292"/>
                </a:lnTo>
                <a:lnTo>
                  <a:pt x="38" y="287"/>
                </a:lnTo>
                <a:lnTo>
                  <a:pt x="36" y="277"/>
                </a:lnTo>
                <a:lnTo>
                  <a:pt x="34" y="270"/>
                </a:lnTo>
                <a:lnTo>
                  <a:pt x="34" y="261"/>
                </a:lnTo>
                <a:lnTo>
                  <a:pt x="41" y="244"/>
                </a:lnTo>
                <a:lnTo>
                  <a:pt x="45" y="237"/>
                </a:lnTo>
                <a:lnTo>
                  <a:pt x="50" y="237"/>
                </a:lnTo>
                <a:lnTo>
                  <a:pt x="55" y="242"/>
                </a:lnTo>
                <a:lnTo>
                  <a:pt x="57" y="249"/>
                </a:lnTo>
                <a:lnTo>
                  <a:pt x="60" y="249"/>
                </a:lnTo>
                <a:lnTo>
                  <a:pt x="60" y="249"/>
                </a:lnTo>
                <a:lnTo>
                  <a:pt x="62" y="242"/>
                </a:lnTo>
                <a:lnTo>
                  <a:pt x="67" y="239"/>
                </a:lnTo>
                <a:lnTo>
                  <a:pt x="67" y="239"/>
                </a:lnTo>
                <a:lnTo>
                  <a:pt x="69" y="239"/>
                </a:lnTo>
                <a:lnTo>
                  <a:pt x="69" y="237"/>
                </a:lnTo>
                <a:lnTo>
                  <a:pt x="64" y="228"/>
                </a:lnTo>
                <a:lnTo>
                  <a:pt x="62" y="223"/>
                </a:lnTo>
                <a:lnTo>
                  <a:pt x="67" y="221"/>
                </a:lnTo>
                <a:lnTo>
                  <a:pt x="67" y="213"/>
                </a:lnTo>
                <a:lnTo>
                  <a:pt x="69" y="202"/>
                </a:lnTo>
                <a:lnTo>
                  <a:pt x="71" y="197"/>
                </a:lnTo>
                <a:lnTo>
                  <a:pt x="76" y="194"/>
                </a:lnTo>
                <a:lnTo>
                  <a:pt x="81" y="190"/>
                </a:lnTo>
                <a:lnTo>
                  <a:pt x="86" y="180"/>
                </a:lnTo>
                <a:lnTo>
                  <a:pt x="90" y="176"/>
                </a:lnTo>
                <a:lnTo>
                  <a:pt x="95" y="178"/>
                </a:lnTo>
                <a:lnTo>
                  <a:pt x="100" y="178"/>
                </a:lnTo>
                <a:lnTo>
                  <a:pt x="107" y="173"/>
                </a:lnTo>
                <a:lnTo>
                  <a:pt x="116" y="161"/>
                </a:lnTo>
                <a:lnTo>
                  <a:pt x="131" y="145"/>
                </a:lnTo>
                <a:lnTo>
                  <a:pt x="135" y="131"/>
                </a:lnTo>
                <a:lnTo>
                  <a:pt x="133" y="121"/>
                </a:lnTo>
                <a:lnTo>
                  <a:pt x="135" y="97"/>
                </a:lnTo>
                <a:lnTo>
                  <a:pt x="140" y="60"/>
                </a:lnTo>
                <a:lnTo>
                  <a:pt x="142" y="36"/>
                </a:lnTo>
                <a:lnTo>
                  <a:pt x="140" y="26"/>
                </a:lnTo>
                <a:lnTo>
                  <a:pt x="135" y="19"/>
                </a:lnTo>
                <a:lnTo>
                  <a:pt x="131" y="12"/>
                </a:lnTo>
                <a:lnTo>
                  <a:pt x="131" y="7"/>
                </a:lnTo>
                <a:lnTo>
                  <a:pt x="142" y="0"/>
                </a:lnTo>
                <a:lnTo>
                  <a:pt x="145" y="15"/>
                </a:lnTo>
                <a:lnTo>
                  <a:pt x="147" y="29"/>
                </a:lnTo>
                <a:lnTo>
                  <a:pt x="152" y="43"/>
                </a:lnTo>
                <a:lnTo>
                  <a:pt x="154" y="57"/>
                </a:lnTo>
                <a:lnTo>
                  <a:pt x="159" y="71"/>
                </a:lnTo>
                <a:lnTo>
                  <a:pt x="161" y="86"/>
                </a:lnTo>
                <a:lnTo>
                  <a:pt x="164" y="100"/>
                </a:lnTo>
                <a:close/>
              </a:path>
            </a:pathLst>
          </a:custGeom>
          <a:solidFill>
            <a:srgbClr val="FFFF0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60" name="Freeform 36">
            <a:extLst>
              <a:ext uri="{FF2B5EF4-FFF2-40B4-BE49-F238E27FC236}">
                <a16:creationId xmlns:a16="http://schemas.microsoft.com/office/drawing/2014/main" id="{EDBA0A71-9DE0-7402-65D1-5B3B042645DD}"/>
              </a:ext>
            </a:extLst>
          </p:cNvPr>
          <p:cNvSpPr>
            <a:spLocks/>
          </p:cNvSpPr>
          <p:nvPr/>
        </p:nvSpPr>
        <p:spPr bwMode="auto">
          <a:xfrm>
            <a:off x="2451100" y="2159000"/>
            <a:ext cx="1103313" cy="901700"/>
          </a:xfrm>
          <a:custGeom>
            <a:avLst/>
            <a:gdLst/>
            <a:ahLst/>
            <a:cxnLst>
              <a:cxn ang="0">
                <a:pos x="0" y="507"/>
              </a:cxn>
              <a:cxn ang="0">
                <a:pos x="4" y="476"/>
              </a:cxn>
              <a:cxn ang="0">
                <a:pos x="9" y="443"/>
              </a:cxn>
              <a:cxn ang="0">
                <a:pos x="12" y="412"/>
              </a:cxn>
              <a:cxn ang="0">
                <a:pos x="16" y="381"/>
              </a:cxn>
              <a:cxn ang="0">
                <a:pos x="21" y="341"/>
              </a:cxn>
              <a:cxn ang="0">
                <a:pos x="28" y="301"/>
              </a:cxn>
              <a:cxn ang="0">
                <a:pos x="33" y="263"/>
              </a:cxn>
              <a:cxn ang="0">
                <a:pos x="38" y="222"/>
              </a:cxn>
              <a:cxn ang="0">
                <a:pos x="42" y="182"/>
              </a:cxn>
              <a:cxn ang="0">
                <a:pos x="49" y="144"/>
              </a:cxn>
              <a:cxn ang="0">
                <a:pos x="54" y="104"/>
              </a:cxn>
              <a:cxn ang="0">
                <a:pos x="59" y="64"/>
              </a:cxn>
              <a:cxn ang="0">
                <a:pos x="64" y="33"/>
              </a:cxn>
              <a:cxn ang="0">
                <a:pos x="68" y="0"/>
              </a:cxn>
              <a:cxn ang="0">
                <a:pos x="106" y="7"/>
              </a:cxn>
              <a:cxn ang="0">
                <a:pos x="146" y="12"/>
              </a:cxn>
              <a:cxn ang="0">
                <a:pos x="184" y="16"/>
              </a:cxn>
              <a:cxn ang="0">
                <a:pos x="224" y="21"/>
              </a:cxn>
              <a:cxn ang="0">
                <a:pos x="262" y="26"/>
              </a:cxn>
              <a:cxn ang="0">
                <a:pos x="302" y="28"/>
              </a:cxn>
              <a:cxn ang="0">
                <a:pos x="340" y="33"/>
              </a:cxn>
              <a:cxn ang="0">
                <a:pos x="381" y="38"/>
              </a:cxn>
              <a:cxn ang="0">
                <a:pos x="421" y="40"/>
              </a:cxn>
              <a:cxn ang="0">
                <a:pos x="459" y="45"/>
              </a:cxn>
              <a:cxn ang="0">
                <a:pos x="499" y="47"/>
              </a:cxn>
              <a:cxn ang="0">
                <a:pos x="537" y="50"/>
              </a:cxn>
              <a:cxn ang="0">
                <a:pos x="577" y="52"/>
              </a:cxn>
              <a:cxn ang="0">
                <a:pos x="617" y="54"/>
              </a:cxn>
              <a:cxn ang="0">
                <a:pos x="655" y="57"/>
              </a:cxn>
              <a:cxn ang="0">
                <a:pos x="695" y="59"/>
              </a:cxn>
              <a:cxn ang="0">
                <a:pos x="693" y="123"/>
              </a:cxn>
              <a:cxn ang="0">
                <a:pos x="688" y="187"/>
              </a:cxn>
              <a:cxn ang="0">
                <a:pos x="686" y="251"/>
              </a:cxn>
              <a:cxn ang="0">
                <a:pos x="683" y="315"/>
              </a:cxn>
              <a:cxn ang="0">
                <a:pos x="681" y="379"/>
              </a:cxn>
              <a:cxn ang="0">
                <a:pos x="676" y="440"/>
              </a:cxn>
              <a:cxn ang="0">
                <a:pos x="674" y="504"/>
              </a:cxn>
              <a:cxn ang="0">
                <a:pos x="671" y="568"/>
              </a:cxn>
              <a:cxn ang="0">
                <a:pos x="612" y="566"/>
              </a:cxn>
              <a:cxn ang="0">
                <a:pos x="551" y="561"/>
              </a:cxn>
              <a:cxn ang="0">
                <a:pos x="492" y="559"/>
              </a:cxn>
              <a:cxn ang="0">
                <a:pos x="430" y="554"/>
              </a:cxn>
              <a:cxn ang="0">
                <a:pos x="371" y="549"/>
              </a:cxn>
              <a:cxn ang="0">
                <a:pos x="312" y="542"/>
              </a:cxn>
              <a:cxn ang="0">
                <a:pos x="250" y="537"/>
              </a:cxn>
              <a:cxn ang="0">
                <a:pos x="191" y="530"/>
              </a:cxn>
              <a:cxn ang="0">
                <a:pos x="144" y="525"/>
              </a:cxn>
              <a:cxn ang="0">
                <a:pos x="97" y="518"/>
              </a:cxn>
              <a:cxn ang="0">
                <a:pos x="47" y="514"/>
              </a:cxn>
            </a:cxnLst>
            <a:rect l="0" t="0" r="r" b="b"/>
            <a:pathLst>
              <a:path w="695" h="568">
                <a:moveTo>
                  <a:pt x="23" y="509"/>
                </a:moveTo>
                <a:lnTo>
                  <a:pt x="0" y="507"/>
                </a:lnTo>
                <a:lnTo>
                  <a:pt x="2" y="490"/>
                </a:lnTo>
                <a:lnTo>
                  <a:pt x="4" y="476"/>
                </a:lnTo>
                <a:lnTo>
                  <a:pt x="7" y="459"/>
                </a:lnTo>
                <a:lnTo>
                  <a:pt x="9" y="443"/>
                </a:lnTo>
                <a:lnTo>
                  <a:pt x="12" y="428"/>
                </a:lnTo>
                <a:lnTo>
                  <a:pt x="12" y="412"/>
                </a:lnTo>
                <a:lnTo>
                  <a:pt x="14" y="395"/>
                </a:lnTo>
                <a:lnTo>
                  <a:pt x="16" y="381"/>
                </a:lnTo>
                <a:lnTo>
                  <a:pt x="19" y="360"/>
                </a:lnTo>
                <a:lnTo>
                  <a:pt x="21" y="341"/>
                </a:lnTo>
                <a:lnTo>
                  <a:pt x="26" y="322"/>
                </a:lnTo>
                <a:lnTo>
                  <a:pt x="28" y="301"/>
                </a:lnTo>
                <a:lnTo>
                  <a:pt x="30" y="282"/>
                </a:lnTo>
                <a:lnTo>
                  <a:pt x="33" y="263"/>
                </a:lnTo>
                <a:lnTo>
                  <a:pt x="35" y="241"/>
                </a:lnTo>
                <a:lnTo>
                  <a:pt x="38" y="222"/>
                </a:lnTo>
                <a:lnTo>
                  <a:pt x="40" y="203"/>
                </a:lnTo>
                <a:lnTo>
                  <a:pt x="42" y="182"/>
                </a:lnTo>
                <a:lnTo>
                  <a:pt x="45" y="163"/>
                </a:lnTo>
                <a:lnTo>
                  <a:pt x="49" y="144"/>
                </a:lnTo>
                <a:lnTo>
                  <a:pt x="52" y="123"/>
                </a:lnTo>
                <a:lnTo>
                  <a:pt x="54" y="104"/>
                </a:lnTo>
                <a:lnTo>
                  <a:pt x="57" y="85"/>
                </a:lnTo>
                <a:lnTo>
                  <a:pt x="59" y="64"/>
                </a:lnTo>
                <a:lnTo>
                  <a:pt x="61" y="50"/>
                </a:lnTo>
                <a:lnTo>
                  <a:pt x="64" y="33"/>
                </a:lnTo>
                <a:lnTo>
                  <a:pt x="66" y="16"/>
                </a:lnTo>
                <a:lnTo>
                  <a:pt x="68" y="0"/>
                </a:lnTo>
                <a:lnTo>
                  <a:pt x="87" y="5"/>
                </a:lnTo>
                <a:lnTo>
                  <a:pt x="106" y="7"/>
                </a:lnTo>
                <a:lnTo>
                  <a:pt x="125" y="9"/>
                </a:lnTo>
                <a:lnTo>
                  <a:pt x="146" y="12"/>
                </a:lnTo>
                <a:lnTo>
                  <a:pt x="165" y="14"/>
                </a:lnTo>
                <a:lnTo>
                  <a:pt x="184" y="16"/>
                </a:lnTo>
                <a:lnTo>
                  <a:pt x="206" y="19"/>
                </a:lnTo>
                <a:lnTo>
                  <a:pt x="224" y="21"/>
                </a:lnTo>
                <a:lnTo>
                  <a:pt x="243" y="24"/>
                </a:lnTo>
                <a:lnTo>
                  <a:pt x="262" y="26"/>
                </a:lnTo>
                <a:lnTo>
                  <a:pt x="284" y="28"/>
                </a:lnTo>
                <a:lnTo>
                  <a:pt x="302" y="28"/>
                </a:lnTo>
                <a:lnTo>
                  <a:pt x="321" y="31"/>
                </a:lnTo>
                <a:lnTo>
                  <a:pt x="340" y="33"/>
                </a:lnTo>
                <a:lnTo>
                  <a:pt x="362" y="35"/>
                </a:lnTo>
                <a:lnTo>
                  <a:pt x="381" y="38"/>
                </a:lnTo>
                <a:lnTo>
                  <a:pt x="399" y="40"/>
                </a:lnTo>
                <a:lnTo>
                  <a:pt x="421" y="40"/>
                </a:lnTo>
                <a:lnTo>
                  <a:pt x="440" y="43"/>
                </a:lnTo>
                <a:lnTo>
                  <a:pt x="459" y="45"/>
                </a:lnTo>
                <a:lnTo>
                  <a:pt x="478" y="45"/>
                </a:lnTo>
                <a:lnTo>
                  <a:pt x="499" y="47"/>
                </a:lnTo>
                <a:lnTo>
                  <a:pt x="518" y="50"/>
                </a:lnTo>
                <a:lnTo>
                  <a:pt x="537" y="50"/>
                </a:lnTo>
                <a:lnTo>
                  <a:pt x="558" y="52"/>
                </a:lnTo>
                <a:lnTo>
                  <a:pt x="577" y="52"/>
                </a:lnTo>
                <a:lnTo>
                  <a:pt x="596" y="54"/>
                </a:lnTo>
                <a:lnTo>
                  <a:pt x="617" y="54"/>
                </a:lnTo>
                <a:lnTo>
                  <a:pt x="636" y="57"/>
                </a:lnTo>
                <a:lnTo>
                  <a:pt x="655" y="57"/>
                </a:lnTo>
                <a:lnTo>
                  <a:pt x="676" y="59"/>
                </a:lnTo>
                <a:lnTo>
                  <a:pt x="695" y="59"/>
                </a:lnTo>
                <a:lnTo>
                  <a:pt x="693" y="92"/>
                </a:lnTo>
                <a:lnTo>
                  <a:pt x="693" y="123"/>
                </a:lnTo>
                <a:lnTo>
                  <a:pt x="690" y="156"/>
                </a:lnTo>
                <a:lnTo>
                  <a:pt x="688" y="187"/>
                </a:lnTo>
                <a:lnTo>
                  <a:pt x="688" y="218"/>
                </a:lnTo>
                <a:lnTo>
                  <a:pt x="686" y="251"/>
                </a:lnTo>
                <a:lnTo>
                  <a:pt x="686" y="282"/>
                </a:lnTo>
                <a:lnTo>
                  <a:pt x="683" y="315"/>
                </a:lnTo>
                <a:lnTo>
                  <a:pt x="681" y="346"/>
                </a:lnTo>
                <a:lnTo>
                  <a:pt x="681" y="379"/>
                </a:lnTo>
                <a:lnTo>
                  <a:pt x="679" y="409"/>
                </a:lnTo>
                <a:lnTo>
                  <a:pt x="676" y="440"/>
                </a:lnTo>
                <a:lnTo>
                  <a:pt x="676" y="473"/>
                </a:lnTo>
                <a:lnTo>
                  <a:pt x="674" y="504"/>
                </a:lnTo>
                <a:lnTo>
                  <a:pt x="674" y="537"/>
                </a:lnTo>
                <a:lnTo>
                  <a:pt x="671" y="568"/>
                </a:lnTo>
                <a:lnTo>
                  <a:pt x="641" y="568"/>
                </a:lnTo>
                <a:lnTo>
                  <a:pt x="612" y="566"/>
                </a:lnTo>
                <a:lnTo>
                  <a:pt x="582" y="563"/>
                </a:lnTo>
                <a:lnTo>
                  <a:pt x="551" y="561"/>
                </a:lnTo>
                <a:lnTo>
                  <a:pt x="520" y="559"/>
                </a:lnTo>
                <a:lnTo>
                  <a:pt x="492" y="559"/>
                </a:lnTo>
                <a:lnTo>
                  <a:pt x="461" y="556"/>
                </a:lnTo>
                <a:lnTo>
                  <a:pt x="430" y="554"/>
                </a:lnTo>
                <a:lnTo>
                  <a:pt x="402" y="552"/>
                </a:lnTo>
                <a:lnTo>
                  <a:pt x="371" y="549"/>
                </a:lnTo>
                <a:lnTo>
                  <a:pt x="340" y="544"/>
                </a:lnTo>
                <a:lnTo>
                  <a:pt x="312" y="542"/>
                </a:lnTo>
                <a:lnTo>
                  <a:pt x="281" y="540"/>
                </a:lnTo>
                <a:lnTo>
                  <a:pt x="250" y="537"/>
                </a:lnTo>
                <a:lnTo>
                  <a:pt x="222" y="533"/>
                </a:lnTo>
                <a:lnTo>
                  <a:pt x="191" y="530"/>
                </a:lnTo>
                <a:lnTo>
                  <a:pt x="168" y="528"/>
                </a:lnTo>
                <a:lnTo>
                  <a:pt x="144" y="525"/>
                </a:lnTo>
                <a:lnTo>
                  <a:pt x="120" y="523"/>
                </a:lnTo>
                <a:lnTo>
                  <a:pt x="97" y="518"/>
                </a:lnTo>
                <a:lnTo>
                  <a:pt x="71" y="516"/>
                </a:lnTo>
                <a:lnTo>
                  <a:pt x="47" y="514"/>
                </a:lnTo>
                <a:lnTo>
                  <a:pt x="23" y="509"/>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61" name="Freeform 37">
            <a:extLst>
              <a:ext uri="{FF2B5EF4-FFF2-40B4-BE49-F238E27FC236}">
                <a16:creationId xmlns:a16="http://schemas.microsoft.com/office/drawing/2014/main" id="{35B21C81-F8D6-4FA8-26B5-A069E18DF026}"/>
              </a:ext>
            </a:extLst>
          </p:cNvPr>
          <p:cNvSpPr>
            <a:spLocks noEditPoints="1"/>
          </p:cNvSpPr>
          <p:nvPr/>
        </p:nvSpPr>
        <p:spPr bwMode="auto">
          <a:xfrm>
            <a:off x="8259763" y="2125663"/>
            <a:ext cx="112712" cy="157162"/>
          </a:xfrm>
          <a:custGeom>
            <a:avLst/>
            <a:gdLst/>
            <a:ahLst/>
            <a:cxnLst>
              <a:cxn ang="0">
                <a:pos x="49" y="37"/>
              </a:cxn>
              <a:cxn ang="0">
                <a:pos x="45" y="28"/>
              </a:cxn>
              <a:cxn ang="0">
                <a:pos x="47" y="28"/>
              </a:cxn>
              <a:cxn ang="0">
                <a:pos x="52" y="30"/>
              </a:cxn>
              <a:cxn ang="0">
                <a:pos x="54" y="33"/>
              </a:cxn>
              <a:cxn ang="0">
                <a:pos x="59" y="37"/>
              </a:cxn>
              <a:cxn ang="0">
                <a:pos x="61" y="33"/>
              </a:cxn>
              <a:cxn ang="0">
                <a:pos x="56" y="28"/>
              </a:cxn>
              <a:cxn ang="0">
                <a:pos x="52" y="28"/>
              </a:cxn>
              <a:cxn ang="0">
                <a:pos x="49" y="26"/>
              </a:cxn>
              <a:cxn ang="0">
                <a:pos x="47" y="21"/>
              </a:cxn>
              <a:cxn ang="0">
                <a:pos x="45" y="14"/>
              </a:cxn>
              <a:cxn ang="0">
                <a:pos x="40" y="14"/>
              </a:cxn>
              <a:cxn ang="0">
                <a:pos x="38" y="7"/>
              </a:cxn>
              <a:cxn ang="0">
                <a:pos x="35" y="0"/>
              </a:cxn>
              <a:cxn ang="0">
                <a:pos x="28" y="2"/>
              </a:cxn>
              <a:cxn ang="0">
                <a:pos x="23" y="4"/>
              </a:cxn>
              <a:cxn ang="0">
                <a:pos x="14" y="9"/>
              </a:cxn>
              <a:cxn ang="0">
                <a:pos x="7" y="11"/>
              </a:cxn>
              <a:cxn ang="0">
                <a:pos x="0" y="14"/>
              </a:cxn>
              <a:cxn ang="0">
                <a:pos x="2" y="21"/>
              </a:cxn>
              <a:cxn ang="0">
                <a:pos x="4" y="30"/>
              </a:cxn>
              <a:cxn ang="0">
                <a:pos x="7" y="37"/>
              </a:cxn>
              <a:cxn ang="0">
                <a:pos x="9" y="45"/>
              </a:cxn>
              <a:cxn ang="0">
                <a:pos x="14" y="56"/>
              </a:cxn>
              <a:cxn ang="0">
                <a:pos x="16" y="66"/>
              </a:cxn>
              <a:cxn ang="0">
                <a:pos x="21" y="73"/>
              </a:cxn>
              <a:cxn ang="0">
                <a:pos x="21" y="80"/>
              </a:cxn>
              <a:cxn ang="0">
                <a:pos x="23" y="87"/>
              </a:cxn>
              <a:cxn ang="0">
                <a:pos x="23" y="90"/>
              </a:cxn>
              <a:cxn ang="0">
                <a:pos x="23" y="99"/>
              </a:cxn>
              <a:cxn ang="0">
                <a:pos x="30" y="97"/>
              </a:cxn>
              <a:cxn ang="0">
                <a:pos x="49" y="82"/>
              </a:cxn>
              <a:cxn ang="0">
                <a:pos x="54" y="71"/>
              </a:cxn>
              <a:cxn ang="0">
                <a:pos x="47" y="49"/>
              </a:cxn>
              <a:cxn ang="0">
                <a:pos x="49" y="37"/>
              </a:cxn>
              <a:cxn ang="0">
                <a:pos x="64" y="40"/>
              </a:cxn>
              <a:cxn ang="0">
                <a:pos x="61" y="42"/>
              </a:cxn>
              <a:cxn ang="0">
                <a:pos x="61" y="45"/>
              </a:cxn>
              <a:cxn ang="0">
                <a:pos x="61" y="54"/>
              </a:cxn>
              <a:cxn ang="0">
                <a:pos x="64" y="61"/>
              </a:cxn>
              <a:cxn ang="0">
                <a:pos x="61" y="66"/>
              </a:cxn>
              <a:cxn ang="0">
                <a:pos x="66" y="64"/>
              </a:cxn>
              <a:cxn ang="0">
                <a:pos x="71" y="59"/>
              </a:cxn>
              <a:cxn ang="0">
                <a:pos x="64" y="40"/>
              </a:cxn>
              <a:cxn ang="0">
                <a:pos x="56" y="54"/>
              </a:cxn>
              <a:cxn ang="0">
                <a:pos x="54" y="54"/>
              </a:cxn>
              <a:cxn ang="0">
                <a:pos x="54" y="61"/>
              </a:cxn>
              <a:cxn ang="0">
                <a:pos x="59" y="68"/>
              </a:cxn>
              <a:cxn ang="0">
                <a:pos x="59" y="64"/>
              </a:cxn>
              <a:cxn ang="0">
                <a:pos x="59" y="56"/>
              </a:cxn>
              <a:cxn ang="0">
                <a:pos x="56" y="54"/>
              </a:cxn>
            </a:cxnLst>
            <a:rect l="0" t="0" r="r" b="b"/>
            <a:pathLst>
              <a:path w="71" h="99">
                <a:moveTo>
                  <a:pt x="49" y="37"/>
                </a:moveTo>
                <a:lnTo>
                  <a:pt x="45" y="28"/>
                </a:lnTo>
                <a:lnTo>
                  <a:pt x="47" y="28"/>
                </a:lnTo>
                <a:lnTo>
                  <a:pt x="52" y="30"/>
                </a:lnTo>
                <a:lnTo>
                  <a:pt x="54" y="33"/>
                </a:lnTo>
                <a:lnTo>
                  <a:pt x="59" y="37"/>
                </a:lnTo>
                <a:lnTo>
                  <a:pt x="61" y="33"/>
                </a:lnTo>
                <a:lnTo>
                  <a:pt x="56" y="28"/>
                </a:lnTo>
                <a:lnTo>
                  <a:pt x="52" y="28"/>
                </a:lnTo>
                <a:lnTo>
                  <a:pt x="49" y="26"/>
                </a:lnTo>
                <a:lnTo>
                  <a:pt x="47" y="21"/>
                </a:lnTo>
                <a:lnTo>
                  <a:pt x="45" y="14"/>
                </a:lnTo>
                <a:lnTo>
                  <a:pt x="40" y="14"/>
                </a:lnTo>
                <a:lnTo>
                  <a:pt x="38" y="7"/>
                </a:lnTo>
                <a:lnTo>
                  <a:pt x="35" y="0"/>
                </a:lnTo>
                <a:lnTo>
                  <a:pt x="28" y="2"/>
                </a:lnTo>
                <a:lnTo>
                  <a:pt x="23" y="4"/>
                </a:lnTo>
                <a:lnTo>
                  <a:pt x="14" y="9"/>
                </a:lnTo>
                <a:lnTo>
                  <a:pt x="7" y="11"/>
                </a:lnTo>
                <a:lnTo>
                  <a:pt x="0" y="14"/>
                </a:lnTo>
                <a:lnTo>
                  <a:pt x="2" y="21"/>
                </a:lnTo>
                <a:lnTo>
                  <a:pt x="4" y="30"/>
                </a:lnTo>
                <a:lnTo>
                  <a:pt x="7" y="37"/>
                </a:lnTo>
                <a:lnTo>
                  <a:pt x="9" y="45"/>
                </a:lnTo>
                <a:lnTo>
                  <a:pt x="14" y="56"/>
                </a:lnTo>
                <a:lnTo>
                  <a:pt x="16" y="66"/>
                </a:lnTo>
                <a:lnTo>
                  <a:pt x="21" y="73"/>
                </a:lnTo>
                <a:lnTo>
                  <a:pt x="21" y="80"/>
                </a:lnTo>
                <a:lnTo>
                  <a:pt x="23" y="87"/>
                </a:lnTo>
                <a:lnTo>
                  <a:pt x="23" y="90"/>
                </a:lnTo>
                <a:lnTo>
                  <a:pt x="23" y="99"/>
                </a:lnTo>
                <a:lnTo>
                  <a:pt x="30" y="97"/>
                </a:lnTo>
                <a:lnTo>
                  <a:pt x="49" y="82"/>
                </a:lnTo>
                <a:lnTo>
                  <a:pt x="54" y="71"/>
                </a:lnTo>
                <a:lnTo>
                  <a:pt x="47" y="49"/>
                </a:lnTo>
                <a:lnTo>
                  <a:pt x="49" y="37"/>
                </a:lnTo>
                <a:close/>
                <a:moveTo>
                  <a:pt x="64" y="40"/>
                </a:moveTo>
                <a:lnTo>
                  <a:pt x="61" y="42"/>
                </a:lnTo>
                <a:lnTo>
                  <a:pt x="61" y="45"/>
                </a:lnTo>
                <a:lnTo>
                  <a:pt x="61" y="54"/>
                </a:lnTo>
                <a:lnTo>
                  <a:pt x="64" y="61"/>
                </a:lnTo>
                <a:lnTo>
                  <a:pt x="61" y="66"/>
                </a:lnTo>
                <a:lnTo>
                  <a:pt x="66" y="64"/>
                </a:lnTo>
                <a:lnTo>
                  <a:pt x="71" y="59"/>
                </a:lnTo>
                <a:lnTo>
                  <a:pt x="64" y="40"/>
                </a:lnTo>
                <a:close/>
                <a:moveTo>
                  <a:pt x="56" y="54"/>
                </a:moveTo>
                <a:lnTo>
                  <a:pt x="54" y="54"/>
                </a:lnTo>
                <a:lnTo>
                  <a:pt x="54" y="61"/>
                </a:lnTo>
                <a:lnTo>
                  <a:pt x="59" y="68"/>
                </a:lnTo>
                <a:lnTo>
                  <a:pt x="59" y="64"/>
                </a:lnTo>
                <a:lnTo>
                  <a:pt x="59" y="56"/>
                </a:lnTo>
                <a:lnTo>
                  <a:pt x="56" y="54"/>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63" name="Freeform 39">
            <a:extLst>
              <a:ext uri="{FF2B5EF4-FFF2-40B4-BE49-F238E27FC236}">
                <a16:creationId xmlns:a16="http://schemas.microsoft.com/office/drawing/2014/main" id="{A875F245-F4FF-820B-60E9-3247ACB18AA5}"/>
              </a:ext>
            </a:extLst>
          </p:cNvPr>
          <p:cNvSpPr>
            <a:spLocks/>
          </p:cNvSpPr>
          <p:nvPr/>
        </p:nvSpPr>
        <p:spPr bwMode="auto">
          <a:xfrm>
            <a:off x="6408738" y="2530475"/>
            <a:ext cx="674687" cy="777875"/>
          </a:xfrm>
          <a:custGeom>
            <a:avLst/>
            <a:gdLst/>
            <a:ahLst/>
            <a:cxnLst>
              <a:cxn ang="0">
                <a:pos x="414" y="175"/>
              </a:cxn>
              <a:cxn ang="0">
                <a:pos x="418" y="142"/>
              </a:cxn>
              <a:cxn ang="0">
                <a:pos x="399" y="62"/>
              </a:cxn>
              <a:cxn ang="0">
                <a:pos x="388" y="10"/>
              </a:cxn>
              <a:cxn ang="0">
                <a:pos x="326" y="43"/>
              </a:cxn>
              <a:cxn ang="0">
                <a:pos x="288" y="86"/>
              </a:cxn>
              <a:cxn ang="0">
                <a:pos x="253" y="97"/>
              </a:cxn>
              <a:cxn ang="0">
                <a:pos x="224" y="114"/>
              </a:cxn>
              <a:cxn ang="0">
                <a:pos x="205" y="109"/>
              </a:cxn>
              <a:cxn ang="0">
                <a:pos x="196" y="112"/>
              </a:cxn>
              <a:cxn ang="0">
                <a:pos x="175" y="121"/>
              </a:cxn>
              <a:cxn ang="0">
                <a:pos x="198" y="104"/>
              </a:cxn>
              <a:cxn ang="0">
                <a:pos x="184" y="100"/>
              </a:cxn>
              <a:cxn ang="0">
                <a:pos x="177" y="107"/>
              </a:cxn>
              <a:cxn ang="0">
                <a:pos x="161" y="102"/>
              </a:cxn>
              <a:cxn ang="0">
                <a:pos x="132" y="93"/>
              </a:cxn>
              <a:cxn ang="0">
                <a:pos x="123" y="90"/>
              </a:cxn>
              <a:cxn ang="0">
                <a:pos x="61" y="107"/>
              </a:cxn>
              <a:cxn ang="0">
                <a:pos x="7" y="161"/>
              </a:cxn>
              <a:cxn ang="0">
                <a:pos x="28" y="284"/>
              </a:cxn>
              <a:cxn ang="0">
                <a:pos x="47" y="407"/>
              </a:cxn>
              <a:cxn ang="0">
                <a:pos x="66" y="443"/>
              </a:cxn>
              <a:cxn ang="0">
                <a:pos x="85" y="443"/>
              </a:cxn>
              <a:cxn ang="0">
                <a:pos x="108" y="455"/>
              </a:cxn>
              <a:cxn ang="0">
                <a:pos x="146" y="474"/>
              </a:cxn>
              <a:cxn ang="0">
                <a:pos x="175" y="483"/>
              </a:cxn>
              <a:cxn ang="0">
                <a:pos x="196" y="476"/>
              </a:cxn>
              <a:cxn ang="0">
                <a:pos x="241" y="462"/>
              </a:cxn>
              <a:cxn ang="0">
                <a:pos x="267" y="478"/>
              </a:cxn>
              <a:cxn ang="0">
                <a:pos x="295" y="490"/>
              </a:cxn>
              <a:cxn ang="0">
                <a:pos x="312" y="469"/>
              </a:cxn>
              <a:cxn ang="0">
                <a:pos x="321" y="455"/>
              </a:cxn>
              <a:cxn ang="0">
                <a:pos x="317" y="429"/>
              </a:cxn>
              <a:cxn ang="0">
                <a:pos x="333" y="405"/>
              </a:cxn>
              <a:cxn ang="0">
                <a:pos x="343" y="417"/>
              </a:cxn>
              <a:cxn ang="0">
                <a:pos x="350" y="407"/>
              </a:cxn>
              <a:cxn ang="0">
                <a:pos x="352" y="405"/>
              </a:cxn>
              <a:cxn ang="0">
                <a:pos x="350" y="389"/>
              </a:cxn>
              <a:cxn ang="0">
                <a:pos x="354" y="365"/>
              </a:cxn>
              <a:cxn ang="0">
                <a:pos x="369" y="348"/>
              </a:cxn>
              <a:cxn ang="0">
                <a:pos x="383" y="346"/>
              </a:cxn>
              <a:cxn ang="0">
                <a:pos x="414" y="313"/>
              </a:cxn>
              <a:cxn ang="0">
                <a:pos x="418" y="265"/>
              </a:cxn>
              <a:cxn ang="0">
                <a:pos x="423" y="194"/>
              </a:cxn>
            </a:cxnLst>
            <a:rect l="0" t="0" r="r" b="b"/>
            <a:pathLst>
              <a:path w="425" h="490">
                <a:moveTo>
                  <a:pt x="418" y="187"/>
                </a:moveTo>
                <a:lnTo>
                  <a:pt x="414" y="180"/>
                </a:lnTo>
                <a:lnTo>
                  <a:pt x="414" y="175"/>
                </a:lnTo>
                <a:lnTo>
                  <a:pt x="425" y="168"/>
                </a:lnTo>
                <a:lnTo>
                  <a:pt x="421" y="154"/>
                </a:lnTo>
                <a:lnTo>
                  <a:pt x="418" y="142"/>
                </a:lnTo>
                <a:lnTo>
                  <a:pt x="416" y="128"/>
                </a:lnTo>
                <a:lnTo>
                  <a:pt x="406" y="88"/>
                </a:lnTo>
                <a:lnTo>
                  <a:pt x="399" y="62"/>
                </a:lnTo>
                <a:lnTo>
                  <a:pt x="397" y="50"/>
                </a:lnTo>
                <a:lnTo>
                  <a:pt x="395" y="36"/>
                </a:lnTo>
                <a:lnTo>
                  <a:pt x="388" y="10"/>
                </a:lnTo>
                <a:lnTo>
                  <a:pt x="385" y="0"/>
                </a:lnTo>
                <a:lnTo>
                  <a:pt x="357" y="19"/>
                </a:lnTo>
                <a:lnTo>
                  <a:pt x="326" y="43"/>
                </a:lnTo>
                <a:lnTo>
                  <a:pt x="310" y="59"/>
                </a:lnTo>
                <a:lnTo>
                  <a:pt x="295" y="78"/>
                </a:lnTo>
                <a:lnTo>
                  <a:pt x="288" y="86"/>
                </a:lnTo>
                <a:lnTo>
                  <a:pt x="281" y="90"/>
                </a:lnTo>
                <a:lnTo>
                  <a:pt x="267" y="90"/>
                </a:lnTo>
                <a:lnTo>
                  <a:pt x="253" y="97"/>
                </a:lnTo>
                <a:lnTo>
                  <a:pt x="239" y="104"/>
                </a:lnTo>
                <a:lnTo>
                  <a:pt x="229" y="109"/>
                </a:lnTo>
                <a:lnTo>
                  <a:pt x="224" y="114"/>
                </a:lnTo>
                <a:lnTo>
                  <a:pt x="222" y="116"/>
                </a:lnTo>
                <a:lnTo>
                  <a:pt x="217" y="116"/>
                </a:lnTo>
                <a:lnTo>
                  <a:pt x="205" y="109"/>
                </a:lnTo>
                <a:lnTo>
                  <a:pt x="203" y="112"/>
                </a:lnTo>
                <a:lnTo>
                  <a:pt x="203" y="112"/>
                </a:lnTo>
                <a:lnTo>
                  <a:pt x="196" y="112"/>
                </a:lnTo>
                <a:lnTo>
                  <a:pt x="189" y="114"/>
                </a:lnTo>
                <a:lnTo>
                  <a:pt x="182" y="119"/>
                </a:lnTo>
                <a:lnTo>
                  <a:pt x="175" y="121"/>
                </a:lnTo>
                <a:lnTo>
                  <a:pt x="170" y="119"/>
                </a:lnTo>
                <a:lnTo>
                  <a:pt x="175" y="116"/>
                </a:lnTo>
                <a:lnTo>
                  <a:pt x="198" y="104"/>
                </a:lnTo>
                <a:lnTo>
                  <a:pt x="198" y="104"/>
                </a:lnTo>
                <a:lnTo>
                  <a:pt x="187" y="102"/>
                </a:lnTo>
                <a:lnTo>
                  <a:pt x="184" y="100"/>
                </a:lnTo>
                <a:lnTo>
                  <a:pt x="182" y="100"/>
                </a:lnTo>
                <a:lnTo>
                  <a:pt x="182" y="104"/>
                </a:lnTo>
                <a:lnTo>
                  <a:pt x="177" y="107"/>
                </a:lnTo>
                <a:lnTo>
                  <a:pt x="172" y="107"/>
                </a:lnTo>
                <a:lnTo>
                  <a:pt x="168" y="107"/>
                </a:lnTo>
                <a:lnTo>
                  <a:pt x="161" y="102"/>
                </a:lnTo>
                <a:lnTo>
                  <a:pt x="144" y="97"/>
                </a:lnTo>
                <a:lnTo>
                  <a:pt x="139" y="95"/>
                </a:lnTo>
                <a:lnTo>
                  <a:pt x="132" y="93"/>
                </a:lnTo>
                <a:lnTo>
                  <a:pt x="125" y="93"/>
                </a:lnTo>
                <a:lnTo>
                  <a:pt x="123" y="93"/>
                </a:lnTo>
                <a:lnTo>
                  <a:pt x="123" y="90"/>
                </a:lnTo>
                <a:lnTo>
                  <a:pt x="123" y="93"/>
                </a:lnTo>
                <a:lnTo>
                  <a:pt x="92" y="100"/>
                </a:lnTo>
                <a:lnTo>
                  <a:pt x="61" y="107"/>
                </a:lnTo>
                <a:lnTo>
                  <a:pt x="30" y="114"/>
                </a:lnTo>
                <a:lnTo>
                  <a:pt x="0" y="121"/>
                </a:lnTo>
                <a:lnTo>
                  <a:pt x="7" y="161"/>
                </a:lnTo>
                <a:lnTo>
                  <a:pt x="14" y="204"/>
                </a:lnTo>
                <a:lnTo>
                  <a:pt x="21" y="244"/>
                </a:lnTo>
                <a:lnTo>
                  <a:pt x="28" y="284"/>
                </a:lnTo>
                <a:lnTo>
                  <a:pt x="33" y="327"/>
                </a:lnTo>
                <a:lnTo>
                  <a:pt x="40" y="367"/>
                </a:lnTo>
                <a:lnTo>
                  <a:pt x="47" y="407"/>
                </a:lnTo>
                <a:lnTo>
                  <a:pt x="54" y="450"/>
                </a:lnTo>
                <a:lnTo>
                  <a:pt x="59" y="445"/>
                </a:lnTo>
                <a:lnTo>
                  <a:pt x="66" y="443"/>
                </a:lnTo>
                <a:lnTo>
                  <a:pt x="71" y="448"/>
                </a:lnTo>
                <a:lnTo>
                  <a:pt x="78" y="448"/>
                </a:lnTo>
                <a:lnTo>
                  <a:pt x="85" y="443"/>
                </a:lnTo>
                <a:lnTo>
                  <a:pt x="92" y="443"/>
                </a:lnTo>
                <a:lnTo>
                  <a:pt x="101" y="448"/>
                </a:lnTo>
                <a:lnTo>
                  <a:pt x="108" y="455"/>
                </a:lnTo>
                <a:lnTo>
                  <a:pt x="118" y="467"/>
                </a:lnTo>
                <a:lnTo>
                  <a:pt x="130" y="474"/>
                </a:lnTo>
                <a:lnTo>
                  <a:pt x="146" y="474"/>
                </a:lnTo>
                <a:lnTo>
                  <a:pt x="158" y="476"/>
                </a:lnTo>
                <a:lnTo>
                  <a:pt x="168" y="483"/>
                </a:lnTo>
                <a:lnTo>
                  <a:pt x="175" y="483"/>
                </a:lnTo>
                <a:lnTo>
                  <a:pt x="182" y="478"/>
                </a:lnTo>
                <a:lnTo>
                  <a:pt x="189" y="476"/>
                </a:lnTo>
                <a:lnTo>
                  <a:pt x="196" y="476"/>
                </a:lnTo>
                <a:lnTo>
                  <a:pt x="208" y="481"/>
                </a:lnTo>
                <a:lnTo>
                  <a:pt x="222" y="476"/>
                </a:lnTo>
                <a:lnTo>
                  <a:pt x="241" y="462"/>
                </a:lnTo>
                <a:lnTo>
                  <a:pt x="253" y="460"/>
                </a:lnTo>
                <a:lnTo>
                  <a:pt x="257" y="469"/>
                </a:lnTo>
                <a:lnTo>
                  <a:pt x="267" y="478"/>
                </a:lnTo>
                <a:lnTo>
                  <a:pt x="283" y="488"/>
                </a:lnTo>
                <a:lnTo>
                  <a:pt x="283" y="488"/>
                </a:lnTo>
                <a:lnTo>
                  <a:pt x="295" y="490"/>
                </a:lnTo>
                <a:lnTo>
                  <a:pt x="307" y="486"/>
                </a:lnTo>
                <a:lnTo>
                  <a:pt x="312" y="478"/>
                </a:lnTo>
                <a:lnTo>
                  <a:pt x="312" y="469"/>
                </a:lnTo>
                <a:lnTo>
                  <a:pt x="314" y="462"/>
                </a:lnTo>
                <a:lnTo>
                  <a:pt x="319" y="460"/>
                </a:lnTo>
                <a:lnTo>
                  <a:pt x="321" y="455"/>
                </a:lnTo>
                <a:lnTo>
                  <a:pt x="319" y="445"/>
                </a:lnTo>
                <a:lnTo>
                  <a:pt x="317" y="438"/>
                </a:lnTo>
                <a:lnTo>
                  <a:pt x="317" y="429"/>
                </a:lnTo>
                <a:lnTo>
                  <a:pt x="324" y="412"/>
                </a:lnTo>
                <a:lnTo>
                  <a:pt x="328" y="405"/>
                </a:lnTo>
                <a:lnTo>
                  <a:pt x="333" y="405"/>
                </a:lnTo>
                <a:lnTo>
                  <a:pt x="338" y="410"/>
                </a:lnTo>
                <a:lnTo>
                  <a:pt x="340" y="417"/>
                </a:lnTo>
                <a:lnTo>
                  <a:pt x="343" y="417"/>
                </a:lnTo>
                <a:lnTo>
                  <a:pt x="343" y="417"/>
                </a:lnTo>
                <a:lnTo>
                  <a:pt x="345" y="410"/>
                </a:lnTo>
                <a:lnTo>
                  <a:pt x="350" y="407"/>
                </a:lnTo>
                <a:lnTo>
                  <a:pt x="350" y="407"/>
                </a:lnTo>
                <a:lnTo>
                  <a:pt x="352" y="407"/>
                </a:lnTo>
                <a:lnTo>
                  <a:pt x="352" y="405"/>
                </a:lnTo>
                <a:lnTo>
                  <a:pt x="347" y="396"/>
                </a:lnTo>
                <a:lnTo>
                  <a:pt x="345" y="391"/>
                </a:lnTo>
                <a:lnTo>
                  <a:pt x="350" y="389"/>
                </a:lnTo>
                <a:lnTo>
                  <a:pt x="350" y="381"/>
                </a:lnTo>
                <a:lnTo>
                  <a:pt x="352" y="370"/>
                </a:lnTo>
                <a:lnTo>
                  <a:pt x="354" y="365"/>
                </a:lnTo>
                <a:lnTo>
                  <a:pt x="359" y="362"/>
                </a:lnTo>
                <a:lnTo>
                  <a:pt x="364" y="358"/>
                </a:lnTo>
                <a:lnTo>
                  <a:pt x="369" y="348"/>
                </a:lnTo>
                <a:lnTo>
                  <a:pt x="373" y="344"/>
                </a:lnTo>
                <a:lnTo>
                  <a:pt x="378" y="346"/>
                </a:lnTo>
                <a:lnTo>
                  <a:pt x="383" y="346"/>
                </a:lnTo>
                <a:lnTo>
                  <a:pt x="390" y="341"/>
                </a:lnTo>
                <a:lnTo>
                  <a:pt x="399" y="329"/>
                </a:lnTo>
                <a:lnTo>
                  <a:pt x="414" y="313"/>
                </a:lnTo>
                <a:lnTo>
                  <a:pt x="418" y="299"/>
                </a:lnTo>
                <a:lnTo>
                  <a:pt x="416" y="289"/>
                </a:lnTo>
                <a:lnTo>
                  <a:pt x="418" y="265"/>
                </a:lnTo>
                <a:lnTo>
                  <a:pt x="423" y="228"/>
                </a:lnTo>
                <a:lnTo>
                  <a:pt x="425" y="204"/>
                </a:lnTo>
                <a:lnTo>
                  <a:pt x="423" y="194"/>
                </a:lnTo>
                <a:lnTo>
                  <a:pt x="418" y="187"/>
                </a:lnTo>
                <a:close/>
              </a:path>
            </a:pathLst>
          </a:custGeom>
          <a:solidFill>
            <a:srgbClr val="FFFF0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64" name="Freeform 40">
            <a:extLst>
              <a:ext uri="{FF2B5EF4-FFF2-40B4-BE49-F238E27FC236}">
                <a16:creationId xmlns:a16="http://schemas.microsoft.com/office/drawing/2014/main" id="{A4CDA469-2030-F0FD-9656-3FA6F05FF6AD}"/>
              </a:ext>
            </a:extLst>
          </p:cNvPr>
          <p:cNvSpPr>
            <a:spLocks noEditPoints="1"/>
          </p:cNvSpPr>
          <p:nvPr/>
        </p:nvSpPr>
        <p:spPr bwMode="auto">
          <a:xfrm>
            <a:off x="5457825" y="1516063"/>
            <a:ext cx="1247775" cy="1247775"/>
          </a:xfrm>
          <a:custGeom>
            <a:avLst/>
            <a:gdLst/>
            <a:ahLst/>
            <a:cxnLst>
              <a:cxn ang="0">
                <a:pos x="537" y="142"/>
              </a:cxn>
              <a:cxn ang="0">
                <a:pos x="549" y="175"/>
              </a:cxn>
              <a:cxn ang="0">
                <a:pos x="102" y="43"/>
              </a:cxn>
              <a:cxn ang="0">
                <a:pos x="137" y="0"/>
              </a:cxn>
              <a:cxn ang="0">
                <a:pos x="161" y="133"/>
              </a:cxn>
              <a:cxn ang="0">
                <a:pos x="161" y="147"/>
              </a:cxn>
              <a:cxn ang="0">
                <a:pos x="189" y="92"/>
              </a:cxn>
              <a:cxn ang="0">
                <a:pos x="145" y="121"/>
              </a:cxn>
              <a:cxn ang="0">
                <a:pos x="606" y="194"/>
              </a:cxn>
              <a:cxn ang="0">
                <a:pos x="577" y="201"/>
              </a:cxn>
              <a:cxn ang="0">
                <a:pos x="431" y="223"/>
              </a:cxn>
              <a:cxn ang="0">
                <a:pos x="506" y="234"/>
              </a:cxn>
              <a:cxn ang="0">
                <a:pos x="523" y="216"/>
              </a:cxn>
              <a:cxn ang="0">
                <a:pos x="563" y="199"/>
              </a:cxn>
              <a:cxn ang="0">
                <a:pos x="542" y="175"/>
              </a:cxn>
              <a:cxn ang="0">
                <a:pos x="509" y="161"/>
              </a:cxn>
              <a:cxn ang="0">
                <a:pos x="464" y="154"/>
              </a:cxn>
              <a:cxn ang="0">
                <a:pos x="393" y="147"/>
              </a:cxn>
              <a:cxn ang="0">
                <a:pos x="320" y="189"/>
              </a:cxn>
              <a:cxn ang="0">
                <a:pos x="260" y="185"/>
              </a:cxn>
              <a:cxn ang="0">
                <a:pos x="182" y="152"/>
              </a:cxn>
              <a:cxn ang="0">
                <a:pos x="159" y="147"/>
              </a:cxn>
              <a:cxn ang="0">
                <a:pos x="135" y="126"/>
              </a:cxn>
              <a:cxn ang="0">
                <a:pos x="57" y="182"/>
              </a:cxn>
              <a:cxn ang="0">
                <a:pos x="12" y="227"/>
              </a:cxn>
              <a:cxn ang="0">
                <a:pos x="97" y="260"/>
              </a:cxn>
              <a:cxn ang="0">
                <a:pos x="189" y="272"/>
              </a:cxn>
              <a:cxn ang="0">
                <a:pos x="244" y="320"/>
              </a:cxn>
              <a:cxn ang="0">
                <a:pos x="260" y="343"/>
              </a:cxn>
              <a:cxn ang="0">
                <a:pos x="277" y="355"/>
              </a:cxn>
              <a:cxn ang="0">
                <a:pos x="310" y="265"/>
              </a:cxn>
              <a:cxn ang="0">
                <a:pos x="338" y="268"/>
              </a:cxn>
              <a:cxn ang="0">
                <a:pos x="346" y="296"/>
              </a:cxn>
              <a:cxn ang="0">
                <a:pos x="376" y="249"/>
              </a:cxn>
              <a:cxn ang="0">
                <a:pos x="540" y="246"/>
              </a:cxn>
              <a:cxn ang="0">
                <a:pos x="414" y="353"/>
              </a:cxn>
              <a:cxn ang="0">
                <a:pos x="750" y="476"/>
              </a:cxn>
              <a:cxn ang="0">
                <a:pos x="679" y="452"/>
              </a:cxn>
              <a:cxn ang="0">
                <a:pos x="658" y="497"/>
              </a:cxn>
              <a:cxn ang="0">
                <a:pos x="632" y="455"/>
              </a:cxn>
              <a:cxn ang="0">
                <a:pos x="658" y="412"/>
              </a:cxn>
              <a:cxn ang="0">
                <a:pos x="641" y="327"/>
              </a:cxn>
              <a:cxn ang="0">
                <a:pos x="646" y="298"/>
              </a:cxn>
              <a:cxn ang="0">
                <a:pos x="580" y="268"/>
              </a:cxn>
              <a:cxn ang="0">
                <a:pos x="504" y="246"/>
              </a:cxn>
              <a:cxn ang="0">
                <a:pos x="483" y="287"/>
              </a:cxn>
              <a:cxn ang="0">
                <a:pos x="464" y="320"/>
              </a:cxn>
              <a:cxn ang="0">
                <a:pos x="461" y="367"/>
              </a:cxn>
              <a:cxn ang="0">
                <a:pos x="452" y="384"/>
              </a:cxn>
              <a:cxn ang="0">
                <a:pos x="450" y="332"/>
              </a:cxn>
              <a:cxn ang="0">
                <a:pos x="412" y="381"/>
              </a:cxn>
              <a:cxn ang="0">
                <a:pos x="400" y="466"/>
              </a:cxn>
              <a:cxn ang="0">
                <a:pos x="409" y="573"/>
              </a:cxn>
              <a:cxn ang="0">
                <a:pos x="440" y="710"/>
              </a:cxn>
              <a:cxn ang="0">
                <a:pos x="483" y="774"/>
              </a:cxn>
              <a:cxn ang="0">
                <a:pos x="722" y="729"/>
              </a:cxn>
              <a:cxn ang="0">
                <a:pos x="738" y="687"/>
              </a:cxn>
              <a:cxn ang="0">
                <a:pos x="755" y="623"/>
              </a:cxn>
              <a:cxn ang="0">
                <a:pos x="776" y="608"/>
              </a:cxn>
              <a:cxn ang="0">
                <a:pos x="438" y="284"/>
              </a:cxn>
            </a:cxnLst>
            <a:rect l="0" t="0" r="r" b="b"/>
            <a:pathLst>
              <a:path w="786" h="786">
                <a:moveTo>
                  <a:pt x="537" y="161"/>
                </a:moveTo>
                <a:lnTo>
                  <a:pt x="540" y="166"/>
                </a:lnTo>
                <a:lnTo>
                  <a:pt x="542" y="166"/>
                </a:lnTo>
                <a:lnTo>
                  <a:pt x="547" y="166"/>
                </a:lnTo>
                <a:lnTo>
                  <a:pt x="544" y="163"/>
                </a:lnTo>
                <a:lnTo>
                  <a:pt x="542" y="159"/>
                </a:lnTo>
                <a:lnTo>
                  <a:pt x="540" y="152"/>
                </a:lnTo>
                <a:lnTo>
                  <a:pt x="542" y="147"/>
                </a:lnTo>
                <a:lnTo>
                  <a:pt x="540" y="142"/>
                </a:lnTo>
                <a:lnTo>
                  <a:pt x="537" y="142"/>
                </a:lnTo>
                <a:lnTo>
                  <a:pt x="535" y="142"/>
                </a:lnTo>
                <a:lnTo>
                  <a:pt x="530" y="149"/>
                </a:lnTo>
                <a:lnTo>
                  <a:pt x="535" y="154"/>
                </a:lnTo>
                <a:lnTo>
                  <a:pt x="537" y="161"/>
                </a:lnTo>
                <a:close/>
                <a:moveTo>
                  <a:pt x="542" y="168"/>
                </a:moveTo>
                <a:lnTo>
                  <a:pt x="542" y="173"/>
                </a:lnTo>
                <a:lnTo>
                  <a:pt x="542" y="175"/>
                </a:lnTo>
                <a:lnTo>
                  <a:pt x="549" y="178"/>
                </a:lnTo>
                <a:lnTo>
                  <a:pt x="549" y="178"/>
                </a:lnTo>
                <a:lnTo>
                  <a:pt x="549" y="175"/>
                </a:lnTo>
                <a:lnTo>
                  <a:pt x="549" y="173"/>
                </a:lnTo>
                <a:lnTo>
                  <a:pt x="547" y="171"/>
                </a:lnTo>
                <a:lnTo>
                  <a:pt x="544" y="168"/>
                </a:lnTo>
                <a:lnTo>
                  <a:pt x="542" y="168"/>
                </a:lnTo>
                <a:close/>
                <a:moveTo>
                  <a:pt x="83" y="43"/>
                </a:moveTo>
                <a:lnTo>
                  <a:pt x="83" y="45"/>
                </a:lnTo>
                <a:lnTo>
                  <a:pt x="83" y="50"/>
                </a:lnTo>
                <a:lnTo>
                  <a:pt x="85" y="50"/>
                </a:lnTo>
                <a:lnTo>
                  <a:pt x="93" y="47"/>
                </a:lnTo>
                <a:lnTo>
                  <a:pt x="102" y="43"/>
                </a:lnTo>
                <a:lnTo>
                  <a:pt x="104" y="40"/>
                </a:lnTo>
                <a:lnTo>
                  <a:pt x="104" y="38"/>
                </a:lnTo>
                <a:lnTo>
                  <a:pt x="102" y="38"/>
                </a:lnTo>
                <a:lnTo>
                  <a:pt x="102" y="36"/>
                </a:lnTo>
                <a:lnTo>
                  <a:pt x="104" y="36"/>
                </a:lnTo>
                <a:lnTo>
                  <a:pt x="128" y="19"/>
                </a:lnTo>
                <a:lnTo>
                  <a:pt x="130" y="14"/>
                </a:lnTo>
                <a:lnTo>
                  <a:pt x="128" y="12"/>
                </a:lnTo>
                <a:lnTo>
                  <a:pt x="130" y="10"/>
                </a:lnTo>
                <a:lnTo>
                  <a:pt x="137" y="0"/>
                </a:lnTo>
                <a:lnTo>
                  <a:pt x="135" y="0"/>
                </a:lnTo>
                <a:lnTo>
                  <a:pt x="128" y="2"/>
                </a:lnTo>
                <a:lnTo>
                  <a:pt x="116" y="12"/>
                </a:lnTo>
                <a:lnTo>
                  <a:pt x="85" y="36"/>
                </a:lnTo>
                <a:lnTo>
                  <a:pt x="81" y="38"/>
                </a:lnTo>
                <a:lnTo>
                  <a:pt x="81" y="40"/>
                </a:lnTo>
                <a:lnTo>
                  <a:pt x="83" y="40"/>
                </a:lnTo>
                <a:lnTo>
                  <a:pt x="83" y="43"/>
                </a:lnTo>
                <a:close/>
                <a:moveTo>
                  <a:pt x="149" y="130"/>
                </a:moveTo>
                <a:lnTo>
                  <a:pt x="161" y="133"/>
                </a:lnTo>
                <a:lnTo>
                  <a:pt x="161" y="130"/>
                </a:lnTo>
                <a:lnTo>
                  <a:pt x="161" y="128"/>
                </a:lnTo>
                <a:lnTo>
                  <a:pt x="159" y="128"/>
                </a:lnTo>
                <a:lnTo>
                  <a:pt x="161" y="123"/>
                </a:lnTo>
                <a:lnTo>
                  <a:pt x="161" y="126"/>
                </a:lnTo>
                <a:lnTo>
                  <a:pt x="163" y="130"/>
                </a:lnTo>
                <a:lnTo>
                  <a:pt x="161" y="135"/>
                </a:lnTo>
                <a:lnTo>
                  <a:pt x="159" y="137"/>
                </a:lnTo>
                <a:lnTo>
                  <a:pt x="159" y="142"/>
                </a:lnTo>
                <a:lnTo>
                  <a:pt x="161" y="147"/>
                </a:lnTo>
                <a:lnTo>
                  <a:pt x="166" y="144"/>
                </a:lnTo>
                <a:lnTo>
                  <a:pt x="168" y="137"/>
                </a:lnTo>
                <a:lnTo>
                  <a:pt x="178" y="126"/>
                </a:lnTo>
                <a:lnTo>
                  <a:pt x="175" y="123"/>
                </a:lnTo>
                <a:lnTo>
                  <a:pt x="178" y="118"/>
                </a:lnTo>
                <a:lnTo>
                  <a:pt x="192" y="102"/>
                </a:lnTo>
                <a:lnTo>
                  <a:pt x="194" y="97"/>
                </a:lnTo>
                <a:lnTo>
                  <a:pt x="194" y="95"/>
                </a:lnTo>
                <a:lnTo>
                  <a:pt x="189" y="92"/>
                </a:lnTo>
                <a:lnTo>
                  <a:pt x="189" y="92"/>
                </a:lnTo>
                <a:lnTo>
                  <a:pt x="211" y="88"/>
                </a:lnTo>
                <a:lnTo>
                  <a:pt x="213" y="83"/>
                </a:lnTo>
                <a:lnTo>
                  <a:pt x="208" y="81"/>
                </a:lnTo>
                <a:lnTo>
                  <a:pt x="201" y="78"/>
                </a:lnTo>
                <a:lnTo>
                  <a:pt x="192" y="81"/>
                </a:lnTo>
                <a:lnTo>
                  <a:pt x="182" y="83"/>
                </a:lnTo>
                <a:lnTo>
                  <a:pt x="163" y="92"/>
                </a:lnTo>
                <a:lnTo>
                  <a:pt x="159" y="97"/>
                </a:lnTo>
                <a:lnTo>
                  <a:pt x="147" y="114"/>
                </a:lnTo>
                <a:lnTo>
                  <a:pt x="145" y="121"/>
                </a:lnTo>
                <a:lnTo>
                  <a:pt x="145" y="128"/>
                </a:lnTo>
                <a:lnTo>
                  <a:pt x="149" y="130"/>
                </a:lnTo>
                <a:close/>
                <a:moveTo>
                  <a:pt x="577" y="206"/>
                </a:moveTo>
                <a:lnTo>
                  <a:pt x="582" y="208"/>
                </a:lnTo>
                <a:lnTo>
                  <a:pt x="592" y="208"/>
                </a:lnTo>
                <a:lnTo>
                  <a:pt x="603" y="206"/>
                </a:lnTo>
                <a:lnTo>
                  <a:pt x="608" y="204"/>
                </a:lnTo>
                <a:lnTo>
                  <a:pt x="610" y="199"/>
                </a:lnTo>
                <a:lnTo>
                  <a:pt x="608" y="197"/>
                </a:lnTo>
                <a:lnTo>
                  <a:pt x="606" y="194"/>
                </a:lnTo>
                <a:lnTo>
                  <a:pt x="601" y="189"/>
                </a:lnTo>
                <a:lnTo>
                  <a:pt x="596" y="187"/>
                </a:lnTo>
                <a:lnTo>
                  <a:pt x="589" y="187"/>
                </a:lnTo>
                <a:lnTo>
                  <a:pt x="589" y="189"/>
                </a:lnTo>
                <a:lnTo>
                  <a:pt x="592" y="192"/>
                </a:lnTo>
                <a:lnTo>
                  <a:pt x="592" y="194"/>
                </a:lnTo>
                <a:lnTo>
                  <a:pt x="589" y="197"/>
                </a:lnTo>
                <a:lnTo>
                  <a:pt x="584" y="201"/>
                </a:lnTo>
                <a:lnTo>
                  <a:pt x="582" y="204"/>
                </a:lnTo>
                <a:lnTo>
                  <a:pt x="577" y="201"/>
                </a:lnTo>
                <a:lnTo>
                  <a:pt x="577" y="201"/>
                </a:lnTo>
                <a:lnTo>
                  <a:pt x="577" y="206"/>
                </a:lnTo>
                <a:lnTo>
                  <a:pt x="577" y="206"/>
                </a:lnTo>
                <a:close/>
                <a:moveTo>
                  <a:pt x="398" y="246"/>
                </a:moveTo>
                <a:lnTo>
                  <a:pt x="402" y="246"/>
                </a:lnTo>
                <a:lnTo>
                  <a:pt x="402" y="242"/>
                </a:lnTo>
                <a:lnTo>
                  <a:pt x="407" y="239"/>
                </a:lnTo>
                <a:lnTo>
                  <a:pt x="419" y="237"/>
                </a:lnTo>
                <a:lnTo>
                  <a:pt x="426" y="230"/>
                </a:lnTo>
                <a:lnTo>
                  <a:pt x="431" y="223"/>
                </a:lnTo>
                <a:lnTo>
                  <a:pt x="435" y="218"/>
                </a:lnTo>
                <a:lnTo>
                  <a:pt x="443" y="216"/>
                </a:lnTo>
                <a:lnTo>
                  <a:pt x="454" y="216"/>
                </a:lnTo>
                <a:lnTo>
                  <a:pt x="469" y="220"/>
                </a:lnTo>
                <a:lnTo>
                  <a:pt x="483" y="225"/>
                </a:lnTo>
                <a:lnTo>
                  <a:pt x="499" y="237"/>
                </a:lnTo>
                <a:lnTo>
                  <a:pt x="504" y="237"/>
                </a:lnTo>
                <a:lnTo>
                  <a:pt x="506" y="237"/>
                </a:lnTo>
                <a:lnTo>
                  <a:pt x="506" y="234"/>
                </a:lnTo>
                <a:lnTo>
                  <a:pt x="506" y="234"/>
                </a:lnTo>
                <a:lnTo>
                  <a:pt x="506" y="232"/>
                </a:lnTo>
                <a:lnTo>
                  <a:pt x="506" y="225"/>
                </a:lnTo>
                <a:lnTo>
                  <a:pt x="504" y="225"/>
                </a:lnTo>
                <a:lnTo>
                  <a:pt x="506" y="213"/>
                </a:lnTo>
                <a:lnTo>
                  <a:pt x="511" y="211"/>
                </a:lnTo>
                <a:lnTo>
                  <a:pt x="514" y="211"/>
                </a:lnTo>
                <a:lnTo>
                  <a:pt x="518" y="213"/>
                </a:lnTo>
                <a:lnTo>
                  <a:pt x="521" y="216"/>
                </a:lnTo>
                <a:lnTo>
                  <a:pt x="521" y="216"/>
                </a:lnTo>
                <a:lnTo>
                  <a:pt x="523" y="216"/>
                </a:lnTo>
                <a:lnTo>
                  <a:pt x="525" y="216"/>
                </a:lnTo>
                <a:lnTo>
                  <a:pt x="525" y="216"/>
                </a:lnTo>
                <a:lnTo>
                  <a:pt x="528" y="213"/>
                </a:lnTo>
                <a:lnTo>
                  <a:pt x="537" y="213"/>
                </a:lnTo>
                <a:lnTo>
                  <a:pt x="568" y="211"/>
                </a:lnTo>
                <a:lnTo>
                  <a:pt x="573" y="208"/>
                </a:lnTo>
                <a:lnTo>
                  <a:pt x="575" y="208"/>
                </a:lnTo>
                <a:lnTo>
                  <a:pt x="575" y="204"/>
                </a:lnTo>
                <a:lnTo>
                  <a:pt x="573" y="204"/>
                </a:lnTo>
                <a:lnTo>
                  <a:pt x="563" y="199"/>
                </a:lnTo>
                <a:lnTo>
                  <a:pt x="561" y="197"/>
                </a:lnTo>
                <a:lnTo>
                  <a:pt x="558" y="194"/>
                </a:lnTo>
                <a:lnTo>
                  <a:pt x="558" y="189"/>
                </a:lnTo>
                <a:lnTo>
                  <a:pt x="556" y="187"/>
                </a:lnTo>
                <a:lnTo>
                  <a:pt x="551" y="187"/>
                </a:lnTo>
                <a:lnTo>
                  <a:pt x="542" y="187"/>
                </a:lnTo>
                <a:lnTo>
                  <a:pt x="540" y="185"/>
                </a:lnTo>
                <a:lnTo>
                  <a:pt x="540" y="182"/>
                </a:lnTo>
                <a:lnTo>
                  <a:pt x="542" y="180"/>
                </a:lnTo>
                <a:lnTo>
                  <a:pt x="542" y="175"/>
                </a:lnTo>
                <a:lnTo>
                  <a:pt x="540" y="173"/>
                </a:lnTo>
                <a:lnTo>
                  <a:pt x="537" y="166"/>
                </a:lnTo>
                <a:lnTo>
                  <a:pt x="535" y="161"/>
                </a:lnTo>
                <a:lnTo>
                  <a:pt x="528" y="154"/>
                </a:lnTo>
                <a:lnTo>
                  <a:pt x="525" y="152"/>
                </a:lnTo>
                <a:lnTo>
                  <a:pt x="523" y="149"/>
                </a:lnTo>
                <a:lnTo>
                  <a:pt x="521" y="149"/>
                </a:lnTo>
                <a:lnTo>
                  <a:pt x="518" y="152"/>
                </a:lnTo>
                <a:lnTo>
                  <a:pt x="514" y="156"/>
                </a:lnTo>
                <a:lnTo>
                  <a:pt x="509" y="161"/>
                </a:lnTo>
                <a:lnTo>
                  <a:pt x="504" y="161"/>
                </a:lnTo>
                <a:lnTo>
                  <a:pt x="499" y="156"/>
                </a:lnTo>
                <a:lnTo>
                  <a:pt x="495" y="156"/>
                </a:lnTo>
                <a:lnTo>
                  <a:pt x="488" y="161"/>
                </a:lnTo>
                <a:lnTo>
                  <a:pt x="480" y="161"/>
                </a:lnTo>
                <a:lnTo>
                  <a:pt x="476" y="161"/>
                </a:lnTo>
                <a:lnTo>
                  <a:pt x="464" y="161"/>
                </a:lnTo>
                <a:lnTo>
                  <a:pt x="464" y="159"/>
                </a:lnTo>
                <a:lnTo>
                  <a:pt x="461" y="156"/>
                </a:lnTo>
                <a:lnTo>
                  <a:pt x="464" y="154"/>
                </a:lnTo>
                <a:lnTo>
                  <a:pt x="464" y="147"/>
                </a:lnTo>
                <a:lnTo>
                  <a:pt x="461" y="137"/>
                </a:lnTo>
                <a:lnTo>
                  <a:pt x="461" y="130"/>
                </a:lnTo>
                <a:lnTo>
                  <a:pt x="464" y="126"/>
                </a:lnTo>
                <a:lnTo>
                  <a:pt x="459" y="126"/>
                </a:lnTo>
                <a:lnTo>
                  <a:pt x="450" y="128"/>
                </a:lnTo>
                <a:lnTo>
                  <a:pt x="438" y="133"/>
                </a:lnTo>
                <a:lnTo>
                  <a:pt x="426" y="142"/>
                </a:lnTo>
                <a:lnTo>
                  <a:pt x="409" y="147"/>
                </a:lnTo>
                <a:lnTo>
                  <a:pt x="393" y="147"/>
                </a:lnTo>
                <a:lnTo>
                  <a:pt x="381" y="149"/>
                </a:lnTo>
                <a:lnTo>
                  <a:pt x="369" y="156"/>
                </a:lnTo>
                <a:lnTo>
                  <a:pt x="367" y="154"/>
                </a:lnTo>
                <a:lnTo>
                  <a:pt x="357" y="161"/>
                </a:lnTo>
                <a:lnTo>
                  <a:pt x="346" y="171"/>
                </a:lnTo>
                <a:lnTo>
                  <a:pt x="336" y="182"/>
                </a:lnTo>
                <a:lnTo>
                  <a:pt x="329" y="192"/>
                </a:lnTo>
                <a:lnTo>
                  <a:pt x="327" y="192"/>
                </a:lnTo>
                <a:lnTo>
                  <a:pt x="324" y="189"/>
                </a:lnTo>
                <a:lnTo>
                  <a:pt x="320" y="189"/>
                </a:lnTo>
                <a:lnTo>
                  <a:pt x="315" y="189"/>
                </a:lnTo>
                <a:lnTo>
                  <a:pt x="310" y="192"/>
                </a:lnTo>
                <a:lnTo>
                  <a:pt x="303" y="192"/>
                </a:lnTo>
                <a:lnTo>
                  <a:pt x="298" y="187"/>
                </a:lnTo>
                <a:lnTo>
                  <a:pt x="291" y="187"/>
                </a:lnTo>
                <a:lnTo>
                  <a:pt x="289" y="189"/>
                </a:lnTo>
                <a:lnTo>
                  <a:pt x="282" y="192"/>
                </a:lnTo>
                <a:lnTo>
                  <a:pt x="265" y="194"/>
                </a:lnTo>
                <a:lnTo>
                  <a:pt x="263" y="192"/>
                </a:lnTo>
                <a:lnTo>
                  <a:pt x="260" y="185"/>
                </a:lnTo>
                <a:lnTo>
                  <a:pt x="258" y="182"/>
                </a:lnTo>
                <a:lnTo>
                  <a:pt x="253" y="182"/>
                </a:lnTo>
                <a:lnTo>
                  <a:pt x="249" y="175"/>
                </a:lnTo>
                <a:lnTo>
                  <a:pt x="234" y="159"/>
                </a:lnTo>
                <a:lnTo>
                  <a:pt x="232" y="156"/>
                </a:lnTo>
                <a:lnTo>
                  <a:pt x="220" y="154"/>
                </a:lnTo>
                <a:lnTo>
                  <a:pt x="213" y="152"/>
                </a:lnTo>
                <a:lnTo>
                  <a:pt x="189" y="152"/>
                </a:lnTo>
                <a:lnTo>
                  <a:pt x="185" y="149"/>
                </a:lnTo>
                <a:lnTo>
                  <a:pt x="182" y="152"/>
                </a:lnTo>
                <a:lnTo>
                  <a:pt x="171" y="163"/>
                </a:lnTo>
                <a:lnTo>
                  <a:pt x="168" y="163"/>
                </a:lnTo>
                <a:lnTo>
                  <a:pt x="168" y="166"/>
                </a:lnTo>
                <a:lnTo>
                  <a:pt x="166" y="171"/>
                </a:lnTo>
                <a:lnTo>
                  <a:pt x="166" y="173"/>
                </a:lnTo>
                <a:lnTo>
                  <a:pt x="163" y="171"/>
                </a:lnTo>
                <a:lnTo>
                  <a:pt x="161" y="168"/>
                </a:lnTo>
                <a:lnTo>
                  <a:pt x="161" y="161"/>
                </a:lnTo>
                <a:lnTo>
                  <a:pt x="161" y="152"/>
                </a:lnTo>
                <a:lnTo>
                  <a:pt x="159" y="147"/>
                </a:lnTo>
                <a:lnTo>
                  <a:pt x="156" y="144"/>
                </a:lnTo>
                <a:lnTo>
                  <a:pt x="154" y="140"/>
                </a:lnTo>
                <a:lnTo>
                  <a:pt x="154" y="135"/>
                </a:lnTo>
                <a:lnTo>
                  <a:pt x="152" y="133"/>
                </a:lnTo>
                <a:lnTo>
                  <a:pt x="145" y="130"/>
                </a:lnTo>
                <a:lnTo>
                  <a:pt x="142" y="128"/>
                </a:lnTo>
                <a:lnTo>
                  <a:pt x="142" y="126"/>
                </a:lnTo>
                <a:lnTo>
                  <a:pt x="142" y="121"/>
                </a:lnTo>
                <a:lnTo>
                  <a:pt x="140" y="121"/>
                </a:lnTo>
                <a:lnTo>
                  <a:pt x="135" y="126"/>
                </a:lnTo>
                <a:lnTo>
                  <a:pt x="126" y="133"/>
                </a:lnTo>
                <a:lnTo>
                  <a:pt x="121" y="142"/>
                </a:lnTo>
                <a:lnTo>
                  <a:pt x="119" y="147"/>
                </a:lnTo>
                <a:lnTo>
                  <a:pt x="114" y="152"/>
                </a:lnTo>
                <a:lnTo>
                  <a:pt x="107" y="154"/>
                </a:lnTo>
                <a:lnTo>
                  <a:pt x="102" y="156"/>
                </a:lnTo>
                <a:lnTo>
                  <a:pt x="93" y="168"/>
                </a:lnTo>
                <a:lnTo>
                  <a:pt x="85" y="173"/>
                </a:lnTo>
                <a:lnTo>
                  <a:pt x="74" y="178"/>
                </a:lnTo>
                <a:lnTo>
                  <a:pt x="57" y="182"/>
                </a:lnTo>
                <a:lnTo>
                  <a:pt x="43" y="189"/>
                </a:lnTo>
                <a:lnTo>
                  <a:pt x="33" y="201"/>
                </a:lnTo>
                <a:lnTo>
                  <a:pt x="22" y="211"/>
                </a:lnTo>
                <a:lnTo>
                  <a:pt x="5" y="220"/>
                </a:lnTo>
                <a:lnTo>
                  <a:pt x="0" y="220"/>
                </a:lnTo>
                <a:lnTo>
                  <a:pt x="0" y="223"/>
                </a:lnTo>
                <a:lnTo>
                  <a:pt x="3" y="227"/>
                </a:lnTo>
                <a:lnTo>
                  <a:pt x="5" y="225"/>
                </a:lnTo>
                <a:lnTo>
                  <a:pt x="7" y="227"/>
                </a:lnTo>
                <a:lnTo>
                  <a:pt x="12" y="227"/>
                </a:lnTo>
                <a:lnTo>
                  <a:pt x="17" y="230"/>
                </a:lnTo>
                <a:lnTo>
                  <a:pt x="22" y="239"/>
                </a:lnTo>
                <a:lnTo>
                  <a:pt x="26" y="244"/>
                </a:lnTo>
                <a:lnTo>
                  <a:pt x="29" y="251"/>
                </a:lnTo>
                <a:lnTo>
                  <a:pt x="40" y="251"/>
                </a:lnTo>
                <a:lnTo>
                  <a:pt x="52" y="253"/>
                </a:lnTo>
                <a:lnTo>
                  <a:pt x="62" y="256"/>
                </a:lnTo>
                <a:lnTo>
                  <a:pt x="74" y="256"/>
                </a:lnTo>
                <a:lnTo>
                  <a:pt x="85" y="258"/>
                </a:lnTo>
                <a:lnTo>
                  <a:pt x="97" y="260"/>
                </a:lnTo>
                <a:lnTo>
                  <a:pt x="107" y="260"/>
                </a:lnTo>
                <a:lnTo>
                  <a:pt x="119" y="263"/>
                </a:lnTo>
                <a:lnTo>
                  <a:pt x="126" y="265"/>
                </a:lnTo>
                <a:lnTo>
                  <a:pt x="133" y="268"/>
                </a:lnTo>
                <a:lnTo>
                  <a:pt x="140" y="270"/>
                </a:lnTo>
                <a:lnTo>
                  <a:pt x="145" y="275"/>
                </a:lnTo>
                <a:lnTo>
                  <a:pt x="154" y="272"/>
                </a:lnTo>
                <a:lnTo>
                  <a:pt x="163" y="275"/>
                </a:lnTo>
                <a:lnTo>
                  <a:pt x="175" y="272"/>
                </a:lnTo>
                <a:lnTo>
                  <a:pt x="189" y="272"/>
                </a:lnTo>
                <a:lnTo>
                  <a:pt x="206" y="277"/>
                </a:lnTo>
                <a:lnTo>
                  <a:pt x="211" y="282"/>
                </a:lnTo>
                <a:lnTo>
                  <a:pt x="213" y="284"/>
                </a:lnTo>
                <a:lnTo>
                  <a:pt x="213" y="294"/>
                </a:lnTo>
                <a:lnTo>
                  <a:pt x="230" y="296"/>
                </a:lnTo>
                <a:lnTo>
                  <a:pt x="239" y="301"/>
                </a:lnTo>
                <a:lnTo>
                  <a:pt x="242" y="305"/>
                </a:lnTo>
                <a:lnTo>
                  <a:pt x="242" y="308"/>
                </a:lnTo>
                <a:lnTo>
                  <a:pt x="244" y="315"/>
                </a:lnTo>
                <a:lnTo>
                  <a:pt x="244" y="320"/>
                </a:lnTo>
                <a:lnTo>
                  <a:pt x="244" y="327"/>
                </a:lnTo>
                <a:lnTo>
                  <a:pt x="242" y="336"/>
                </a:lnTo>
                <a:lnTo>
                  <a:pt x="242" y="341"/>
                </a:lnTo>
                <a:lnTo>
                  <a:pt x="242" y="343"/>
                </a:lnTo>
                <a:lnTo>
                  <a:pt x="244" y="346"/>
                </a:lnTo>
                <a:lnTo>
                  <a:pt x="246" y="346"/>
                </a:lnTo>
                <a:lnTo>
                  <a:pt x="251" y="346"/>
                </a:lnTo>
                <a:lnTo>
                  <a:pt x="258" y="341"/>
                </a:lnTo>
                <a:lnTo>
                  <a:pt x="260" y="343"/>
                </a:lnTo>
                <a:lnTo>
                  <a:pt x="260" y="343"/>
                </a:lnTo>
                <a:lnTo>
                  <a:pt x="260" y="346"/>
                </a:lnTo>
                <a:lnTo>
                  <a:pt x="258" y="360"/>
                </a:lnTo>
                <a:lnTo>
                  <a:pt x="258" y="365"/>
                </a:lnTo>
                <a:lnTo>
                  <a:pt x="263" y="369"/>
                </a:lnTo>
                <a:lnTo>
                  <a:pt x="268" y="374"/>
                </a:lnTo>
                <a:lnTo>
                  <a:pt x="270" y="374"/>
                </a:lnTo>
                <a:lnTo>
                  <a:pt x="270" y="369"/>
                </a:lnTo>
                <a:lnTo>
                  <a:pt x="270" y="367"/>
                </a:lnTo>
                <a:lnTo>
                  <a:pt x="272" y="365"/>
                </a:lnTo>
                <a:lnTo>
                  <a:pt x="277" y="355"/>
                </a:lnTo>
                <a:lnTo>
                  <a:pt x="284" y="341"/>
                </a:lnTo>
                <a:lnTo>
                  <a:pt x="291" y="324"/>
                </a:lnTo>
                <a:lnTo>
                  <a:pt x="296" y="308"/>
                </a:lnTo>
                <a:lnTo>
                  <a:pt x="298" y="296"/>
                </a:lnTo>
                <a:lnTo>
                  <a:pt x="303" y="294"/>
                </a:lnTo>
                <a:lnTo>
                  <a:pt x="305" y="289"/>
                </a:lnTo>
                <a:lnTo>
                  <a:pt x="305" y="275"/>
                </a:lnTo>
                <a:lnTo>
                  <a:pt x="308" y="268"/>
                </a:lnTo>
                <a:lnTo>
                  <a:pt x="310" y="265"/>
                </a:lnTo>
                <a:lnTo>
                  <a:pt x="310" y="265"/>
                </a:lnTo>
                <a:lnTo>
                  <a:pt x="310" y="275"/>
                </a:lnTo>
                <a:lnTo>
                  <a:pt x="310" y="279"/>
                </a:lnTo>
                <a:lnTo>
                  <a:pt x="315" y="289"/>
                </a:lnTo>
                <a:lnTo>
                  <a:pt x="317" y="291"/>
                </a:lnTo>
                <a:lnTo>
                  <a:pt x="322" y="287"/>
                </a:lnTo>
                <a:lnTo>
                  <a:pt x="324" y="282"/>
                </a:lnTo>
                <a:lnTo>
                  <a:pt x="327" y="272"/>
                </a:lnTo>
                <a:lnTo>
                  <a:pt x="331" y="268"/>
                </a:lnTo>
                <a:lnTo>
                  <a:pt x="336" y="270"/>
                </a:lnTo>
                <a:lnTo>
                  <a:pt x="338" y="268"/>
                </a:lnTo>
                <a:lnTo>
                  <a:pt x="341" y="265"/>
                </a:lnTo>
                <a:lnTo>
                  <a:pt x="346" y="263"/>
                </a:lnTo>
                <a:lnTo>
                  <a:pt x="348" y="265"/>
                </a:lnTo>
                <a:lnTo>
                  <a:pt x="348" y="272"/>
                </a:lnTo>
                <a:lnTo>
                  <a:pt x="348" y="275"/>
                </a:lnTo>
                <a:lnTo>
                  <a:pt x="346" y="275"/>
                </a:lnTo>
                <a:lnTo>
                  <a:pt x="341" y="279"/>
                </a:lnTo>
                <a:lnTo>
                  <a:pt x="338" y="287"/>
                </a:lnTo>
                <a:lnTo>
                  <a:pt x="341" y="294"/>
                </a:lnTo>
                <a:lnTo>
                  <a:pt x="346" y="296"/>
                </a:lnTo>
                <a:lnTo>
                  <a:pt x="348" y="296"/>
                </a:lnTo>
                <a:lnTo>
                  <a:pt x="346" y="294"/>
                </a:lnTo>
                <a:lnTo>
                  <a:pt x="348" y="289"/>
                </a:lnTo>
                <a:lnTo>
                  <a:pt x="353" y="282"/>
                </a:lnTo>
                <a:lnTo>
                  <a:pt x="353" y="279"/>
                </a:lnTo>
                <a:lnTo>
                  <a:pt x="362" y="270"/>
                </a:lnTo>
                <a:lnTo>
                  <a:pt x="367" y="265"/>
                </a:lnTo>
                <a:lnTo>
                  <a:pt x="367" y="260"/>
                </a:lnTo>
                <a:lnTo>
                  <a:pt x="372" y="251"/>
                </a:lnTo>
                <a:lnTo>
                  <a:pt x="376" y="249"/>
                </a:lnTo>
                <a:lnTo>
                  <a:pt x="383" y="246"/>
                </a:lnTo>
                <a:lnTo>
                  <a:pt x="391" y="244"/>
                </a:lnTo>
                <a:lnTo>
                  <a:pt x="398" y="246"/>
                </a:lnTo>
                <a:close/>
                <a:moveTo>
                  <a:pt x="532" y="239"/>
                </a:moveTo>
                <a:lnTo>
                  <a:pt x="523" y="239"/>
                </a:lnTo>
                <a:lnTo>
                  <a:pt x="523" y="242"/>
                </a:lnTo>
                <a:lnTo>
                  <a:pt x="530" y="246"/>
                </a:lnTo>
                <a:lnTo>
                  <a:pt x="535" y="249"/>
                </a:lnTo>
                <a:lnTo>
                  <a:pt x="537" y="246"/>
                </a:lnTo>
                <a:lnTo>
                  <a:pt x="540" y="246"/>
                </a:lnTo>
                <a:lnTo>
                  <a:pt x="540" y="242"/>
                </a:lnTo>
                <a:lnTo>
                  <a:pt x="537" y="239"/>
                </a:lnTo>
                <a:lnTo>
                  <a:pt x="535" y="237"/>
                </a:lnTo>
                <a:lnTo>
                  <a:pt x="532" y="239"/>
                </a:lnTo>
                <a:close/>
                <a:moveTo>
                  <a:pt x="407" y="346"/>
                </a:moveTo>
                <a:lnTo>
                  <a:pt x="407" y="348"/>
                </a:lnTo>
                <a:lnTo>
                  <a:pt x="409" y="353"/>
                </a:lnTo>
                <a:lnTo>
                  <a:pt x="412" y="355"/>
                </a:lnTo>
                <a:lnTo>
                  <a:pt x="414" y="353"/>
                </a:lnTo>
                <a:lnTo>
                  <a:pt x="414" y="353"/>
                </a:lnTo>
                <a:lnTo>
                  <a:pt x="414" y="348"/>
                </a:lnTo>
                <a:lnTo>
                  <a:pt x="412" y="346"/>
                </a:lnTo>
                <a:lnTo>
                  <a:pt x="407" y="346"/>
                </a:lnTo>
                <a:close/>
                <a:moveTo>
                  <a:pt x="783" y="552"/>
                </a:moveTo>
                <a:lnTo>
                  <a:pt x="783" y="552"/>
                </a:lnTo>
                <a:lnTo>
                  <a:pt x="783" y="552"/>
                </a:lnTo>
                <a:lnTo>
                  <a:pt x="781" y="549"/>
                </a:lnTo>
                <a:lnTo>
                  <a:pt x="778" y="545"/>
                </a:lnTo>
                <a:lnTo>
                  <a:pt x="767" y="521"/>
                </a:lnTo>
                <a:lnTo>
                  <a:pt x="750" y="476"/>
                </a:lnTo>
                <a:lnTo>
                  <a:pt x="738" y="450"/>
                </a:lnTo>
                <a:lnTo>
                  <a:pt x="731" y="440"/>
                </a:lnTo>
                <a:lnTo>
                  <a:pt x="724" y="433"/>
                </a:lnTo>
                <a:lnTo>
                  <a:pt x="715" y="431"/>
                </a:lnTo>
                <a:lnTo>
                  <a:pt x="707" y="429"/>
                </a:lnTo>
                <a:lnTo>
                  <a:pt x="705" y="431"/>
                </a:lnTo>
                <a:lnTo>
                  <a:pt x="698" y="438"/>
                </a:lnTo>
                <a:lnTo>
                  <a:pt x="686" y="443"/>
                </a:lnTo>
                <a:lnTo>
                  <a:pt x="681" y="448"/>
                </a:lnTo>
                <a:lnTo>
                  <a:pt x="679" y="452"/>
                </a:lnTo>
                <a:lnTo>
                  <a:pt x="677" y="455"/>
                </a:lnTo>
                <a:lnTo>
                  <a:pt x="672" y="455"/>
                </a:lnTo>
                <a:lnTo>
                  <a:pt x="672" y="457"/>
                </a:lnTo>
                <a:lnTo>
                  <a:pt x="677" y="457"/>
                </a:lnTo>
                <a:lnTo>
                  <a:pt x="677" y="462"/>
                </a:lnTo>
                <a:lnTo>
                  <a:pt x="672" y="478"/>
                </a:lnTo>
                <a:lnTo>
                  <a:pt x="670" y="481"/>
                </a:lnTo>
                <a:lnTo>
                  <a:pt x="665" y="483"/>
                </a:lnTo>
                <a:lnTo>
                  <a:pt x="663" y="488"/>
                </a:lnTo>
                <a:lnTo>
                  <a:pt x="658" y="497"/>
                </a:lnTo>
                <a:lnTo>
                  <a:pt x="655" y="500"/>
                </a:lnTo>
                <a:lnTo>
                  <a:pt x="648" y="500"/>
                </a:lnTo>
                <a:lnTo>
                  <a:pt x="639" y="497"/>
                </a:lnTo>
                <a:lnTo>
                  <a:pt x="632" y="492"/>
                </a:lnTo>
                <a:lnTo>
                  <a:pt x="627" y="490"/>
                </a:lnTo>
                <a:lnTo>
                  <a:pt x="627" y="483"/>
                </a:lnTo>
                <a:lnTo>
                  <a:pt x="627" y="476"/>
                </a:lnTo>
                <a:lnTo>
                  <a:pt x="627" y="471"/>
                </a:lnTo>
                <a:lnTo>
                  <a:pt x="627" y="459"/>
                </a:lnTo>
                <a:lnTo>
                  <a:pt x="632" y="455"/>
                </a:lnTo>
                <a:lnTo>
                  <a:pt x="639" y="452"/>
                </a:lnTo>
                <a:lnTo>
                  <a:pt x="644" y="450"/>
                </a:lnTo>
                <a:lnTo>
                  <a:pt x="644" y="448"/>
                </a:lnTo>
                <a:lnTo>
                  <a:pt x="646" y="445"/>
                </a:lnTo>
                <a:lnTo>
                  <a:pt x="648" y="443"/>
                </a:lnTo>
                <a:lnTo>
                  <a:pt x="651" y="436"/>
                </a:lnTo>
                <a:lnTo>
                  <a:pt x="651" y="421"/>
                </a:lnTo>
                <a:lnTo>
                  <a:pt x="653" y="414"/>
                </a:lnTo>
                <a:lnTo>
                  <a:pt x="655" y="412"/>
                </a:lnTo>
                <a:lnTo>
                  <a:pt x="658" y="412"/>
                </a:lnTo>
                <a:lnTo>
                  <a:pt x="658" y="414"/>
                </a:lnTo>
                <a:lnTo>
                  <a:pt x="665" y="405"/>
                </a:lnTo>
                <a:lnTo>
                  <a:pt x="665" y="398"/>
                </a:lnTo>
                <a:lnTo>
                  <a:pt x="665" y="393"/>
                </a:lnTo>
                <a:lnTo>
                  <a:pt x="663" y="374"/>
                </a:lnTo>
                <a:lnTo>
                  <a:pt x="660" y="365"/>
                </a:lnTo>
                <a:lnTo>
                  <a:pt x="660" y="360"/>
                </a:lnTo>
                <a:lnTo>
                  <a:pt x="658" y="346"/>
                </a:lnTo>
                <a:lnTo>
                  <a:pt x="653" y="336"/>
                </a:lnTo>
                <a:lnTo>
                  <a:pt x="641" y="327"/>
                </a:lnTo>
                <a:lnTo>
                  <a:pt x="639" y="322"/>
                </a:lnTo>
                <a:lnTo>
                  <a:pt x="639" y="320"/>
                </a:lnTo>
                <a:lnTo>
                  <a:pt x="639" y="315"/>
                </a:lnTo>
                <a:lnTo>
                  <a:pt x="644" y="313"/>
                </a:lnTo>
                <a:lnTo>
                  <a:pt x="653" y="315"/>
                </a:lnTo>
                <a:lnTo>
                  <a:pt x="653" y="313"/>
                </a:lnTo>
                <a:lnTo>
                  <a:pt x="651" y="313"/>
                </a:lnTo>
                <a:lnTo>
                  <a:pt x="648" y="308"/>
                </a:lnTo>
                <a:lnTo>
                  <a:pt x="646" y="303"/>
                </a:lnTo>
                <a:lnTo>
                  <a:pt x="646" y="298"/>
                </a:lnTo>
                <a:lnTo>
                  <a:pt x="644" y="298"/>
                </a:lnTo>
                <a:lnTo>
                  <a:pt x="639" y="294"/>
                </a:lnTo>
                <a:lnTo>
                  <a:pt x="637" y="291"/>
                </a:lnTo>
                <a:lnTo>
                  <a:pt x="637" y="287"/>
                </a:lnTo>
                <a:lnTo>
                  <a:pt x="634" y="284"/>
                </a:lnTo>
                <a:lnTo>
                  <a:pt x="627" y="279"/>
                </a:lnTo>
                <a:lnTo>
                  <a:pt x="618" y="277"/>
                </a:lnTo>
                <a:lnTo>
                  <a:pt x="592" y="272"/>
                </a:lnTo>
                <a:lnTo>
                  <a:pt x="587" y="270"/>
                </a:lnTo>
                <a:lnTo>
                  <a:pt x="580" y="268"/>
                </a:lnTo>
                <a:lnTo>
                  <a:pt x="573" y="270"/>
                </a:lnTo>
                <a:lnTo>
                  <a:pt x="566" y="268"/>
                </a:lnTo>
                <a:lnTo>
                  <a:pt x="563" y="263"/>
                </a:lnTo>
                <a:lnTo>
                  <a:pt x="558" y="258"/>
                </a:lnTo>
                <a:lnTo>
                  <a:pt x="554" y="256"/>
                </a:lnTo>
                <a:lnTo>
                  <a:pt x="547" y="253"/>
                </a:lnTo>
                <a:lnTo>
                  <a:pt x="535" y="256"/>
                </a:lnTo>
                <a:lnTo>
                  <a:pt x="525" y="253"/>
                </a:lnTo>
                <a:lnTo>
                  <a:pt x="511" y="246"/>
                </a:lnTo>
                <a:lnTo>
                  <a:pt x="504" y="246"/>
                </a:lnTo>
                <a:lnTo>
                  <a:pt x="502" y="249"/>
                </a:lnTo>
                <a:lnTo>
                  <a:pt x="497" y="251"/>
                </a:lnTo>
                <a:lnTo>
                  <a:pt x="490" y="251"/>
                </a:lnTo>
                <a:lnTo>
                  <a:pt x="488" y="253"/>
                </a:lnTo>
                <a:lnTo>
                  <a:pt x="490" y="256"/>
                </a:lnTo>
                <a:lnTo>
                  <a:pt x="488" y="260"/>
                </a:lnTo>
                <a:lnTo>
                  <a:pt x="483" y="268"/>
                </a:lnTo>
                <a:lnTo>
                  <a:pt x="480" y="275"/>
                </a:lnTo>
                <a:lnTo>
                  <a:pt x="480" y="282"/>
                </a:lnTo>
                <a:lnTo>
                  <a:pt x="483" y="287"/>
                </a:lnTo>
                <a:lnTo>
                  <a:pt x="488" y="291"/>
                </a:lnTo>
                <a:lnTo>
                  <a:pt x="492" y="294"/>
                </a:lnTo>
                <a:lnTo>
                  <a:pt x="497" y="294"/>
                </a:lnTo>
                <a:lnTo>
                  <a:pt x="499" y="296"/>
                </a:lnTo>
                <a:lnTo>
                  <a:pt x="497" y="298"/>
                </a:lnTo>
                <a:lnTo>
                  <a:pt x="492" y="301"/>
                </a:lnTo>
                <a:lnTo>
                  <a:pt x="483" y="303"/>
                </a:lnTo>
                <a:lnTo>
                  <a:pt x="476" y="308"/>
                </a:lnTo>
                <a:lnTo>
                  <a:pt x="469" y="315"/>
                </a:lnTo>
                <a:lnTo>
                  <a:pt x="464" y="320"/>
                </a:lnTo>
                <a:lnTo>
                  <a:pt x="464" y="324"/>
                </a:lnTo>
                <a:lnTo>
                  <a:pt x="464" y="332"/>
                </a:lnTo>
                <a:lnTo>
                  <a:pt x="469" y="346"/>
                </a:lnTo>
                <a:lnTo>
                  <a:pt x="469" y="350"/>
                </a:lnTo>
                <a:lnTo>
                  <a:pt x="466" y="362"/>
                </a:lnTo>
                <a:lnTo>
                  <a:pt x="464" y="376"/>
                </a:lnTo>
                <a:lnTo>
                  <a:pt x="459" y="386"/>
                </a:lnTo>
                <a:lnTo>
                  <a:pt x="459" y="386"/>
                </a:lnTo>
                <a:lnTo>
                  <a:pt x="459" y="381"/>
                </a:lnTo>
                <a:lnTo>
                  <a:pt x="461" y="367"/>
                </a:lnTo>
                <a:lnTo>
                  <a:pt x="461" y="360"/>
                </a:lnTo>
                <a:lnTo>
                  <a:pt x="459" y="358"/>
                </a:lnTo>
                <a:lnTo>
                  <a:pt x="459" y="358"/>
                </a:lnTo>
                <a:lnTo>
                  <a:pt x="457" y="360"/>
                </a:lnTo>
                <a:lnTo>
                  <a:pt x="457" y="367"/>
                </a:lnTo>
                <a:lnTo>
                  <a:pt x="457" y="369"/>
                </a:lnTo>
                <a:lnTo>
                  <a:pt x="457" y="369"/>
                </a:lnTo>
                <a:lnTo>
                  <a:pt x="457" y="374"/>
                </a:lnTo>
                <a:lnTo>
                  <a:pt x="454" y="381"/>
                </a:lnTo>
                <a:lnTo>
                  <a:pt x="452" y="384"/>
                </a:lnTo>
                <a:lnTo>
                  <a:pt x="450" y="381"/>
                </a:lnTo>
                <a:lnTo>
                  <a:pt x="450" y="374"/>
                </a:lnTo>
                <a:lnTo>
                  <a:pt x="450" y="362"/>
                </a:lnTo>
                <a:lnTo>
                  <a:pt x="450" y="360"/>
                </a:lnTo>
                <a:lnTo>
                  <a:pt x="450" y="353"/>
                </a:lnTo>
                <a:lnTo>
                  <a:pt x="450" y="348"/>
                </a:lnTo>
                <a:lnTo>
                  <a:pt x="447" y="343"/>
                </a:lnTo>
                <a:lnTo>
                  <a:pt x="447" y="339"/>
                </a:lnTo>
                <a:lnTo>
                  <a:pt x="450" y="334"/>
                </a:lnTo>
                <a:lnTo>
                  <a:pt x="450" y="332"/>
                </a:lnTo>
                <a:lnTo>
                  <a:pt x="445" y="334"/>
                </a:lnTo>
                <a:lnTo>
                  <a:pt x="440" y="343"/>
                </a:lnTo>
                <a:lnTo>
                  <a:pt x="433" y="360"/>
                </a:lnTo>
                <a:lnTo>
                  <a:pt x="428" y="367"/>
                </a:lnTo>
                <a:lnTo>
                  <a:pt x="424" y="367"/>
                </a:lnTo>
                <a:lnTo>
                  <a:pt x="419" y="369"/>
                </a:lnTo>
                <a:lnTo>
                  <a:pt x="419" y="374"/>
                </a:lnTo>
                <a:lnTo>
                  <a:pt x="414" y="376"/>
                </a:lnTo>
                <a:lnTo>
                  <a:pt x="412" y="376"/>
                </a:lnTo>
                <a:lnTo>
                  <a:pt x="412" y="381"/>
                </a:lnTo>
                <a:lnTo>
                  <a:pt x="412" y="393"/>
                </a:lnTo>
                <a:lnTo>
                  <a:pt x="409" y="398"/>
                </a:lnTo>
                <a:lnTo>
                  <a:pt x="400" y="405"/>
                </a:lnTo>
                <a:lnTo>
                  <a:pt x="398" y="407"/>
                </a:lnTo>
                <a:lnTo>
                  <a:pt x="400" y="412"/>
                </a:lnTo>
                <a:lnTo>
                  <a:pt x="402" y="417"/>
                </a:lnTo>
                <a:lnTo>
                  <a:pt x="402" y="426"/>
                </a:lnTo>
                <a:lnTo>
                  <a:pt x="405" y="440"/>
                </a:lnTo>
                <a:lnTo>
                  <a:pt x="402" y="455"/>
                </a:lnTo>
                <a:lnTo>
                  <a:pt x="400" y="466"/>
                </a:lnTo>
                <a:lnTo>
                  <a:pt x="395" y="476"/>
                </a:lnTo>
                <a:lnTo>
                  <a:pt x="388" y="490"/>
                </a:lnTo>
                <a:lnTo>
                  <a:pt x="388" y="492"/>
                </a:lnTo>
                <a:lnTo>
                  <a:pt x="395" y="502"/>
                </a:lnTo>
                <a:lnTo>
                  <a:pt x="398" y="507"/>
                </a:lnTo>
                <a:lnTo>
                  <a:pt x="402" y="521"/>
                </a:lnTo>
                <a:lnTo>
                  <a:pt x="402" y="523"/>
                </a:lnTo>
                <a:lnTo>
                  <a:pt x="395" y="542"/>
                </a:lnTo>
                <a:lnTo>
                  <a:pt x="395" y="545"/>
                </a:lnTo>
                <a:lnTo>
                  <a:pt x="409" y="573"/>
                </a:lnTo>
                <a:lnTo>
                  <a:pt x="421" y="592"/>
                </a:lnTo>
                <a:lnTo>
                  <a:pt x="424" y="594"/>
                </a:lnTo>
                <a:lnTo>
                  <a:pt x="428" y="601"/>
                </a:lnTo>
                <a:lnTo>
                  <a:pt x="435" y="618"/>
                </a:lnTo>
                <a:lnTo>
                  <a:pt x="440" y="632"/>
                </a:lnTo>
                <a:lnTo>
                  <a:pt x="443" y="649"/>
                </a:lnTo>
                <a:lnTo>
                  <a:pt x="445" y="665"/>
                </a:lnTo>
                <a:lnTo>
                  <a:pt x="445" y="680"/>
                </a:lnTo>
                <a:lnTo>
                  <a:pt x="443" y="696"/>
                </a:lnTo>
                <a:lnTo>
                  <a:pt x="440" y="710"/>
                </a:lnTo>
                <a:lnTo>
                  <a:pt x="438" y="722"/>
                </a:lnTo>
                <a:lnTo>
                  <a:pt x="428" y="741"/>
                </a:lnTo>
                <a:lnTo>
                  <a:pt x="426" y="753"/>
                </a:lnTo>
                <a:lnTo>
                  <a:pt x="424" y="765"/>
                </a:lnTo>
                <a:lnTo>
                  <a:pt x="419" y="772"/>
                </a:lnTo>
                <a:lnTo>
                  <a:pt x="409" y="781"/>
                </a:lnTo>
                <a:lnTo>
                  <a:pt x="405" y="786"/>
                </a:lnTo>
                <a:lnTo>
                  <a:pt x="426" y="784"/>
                </a:lnTo>
                <a:lnTo>
                  <a:pt x="454" y="779"/>
                </a:lnTo>
                <a:lnTo>
                  <a:pt x="483" y="774"/>
                </a:lnTo>
                <a:lnTo>
                  <a:pt x="511" y="769"/>
                </a:lnTo>
                <a:lnTo>
                  <a:pt x="540" y="762"/>
                </a:lnTo>
                <a:lnTo>
                  <a:pt x="568" y="758"/>
                </a:lnTo>
                <a:lnTo>
                  <a:pt x="596" y="753"/>
                </a:lnTo>
                <a:lnTo>
                  <a:pt x="599" y="760"/>
                </a:lnTo>
                <a:lnTo>
                  <a:pt x="629" y="753"/>
                </a:lnTo>
                <a:lnTo>
                  <a:pt x="660" y="746"/>
                </a:lnTo>
                <a:lnTo>
                  <a:pt x="691" y="739"/>
                </a:lnTo>
                <a:lnTo>
                  <a:pt x="722" y="732"/>
                </a:lnTo>
                <a:lnTo>
                  <a:pt x="722" y="729"/>
                </a:lnTo>
                <a:lnTo>
                  <a:pt x="722" y="727"/>
                </a:lnTo>
                <a:lnTo>
                  <a:pt x="726" y="713"/>
                </a:lnTo>
                <a:lnTo>
                  <a:pt x="729" y="706"/>
                </a:lnTo>
                <a:lnTo>
                  <a:pt x="731" y="703"/>
                </a:lnTo>
                <a:lnTo>
                  <a:pt x="733" y="703"/>
                </a:lnTo>
                <a:lnTo>
                  <a:pt x="733" y="701"/>
                </a:lnTo>
                <a:lnTo>
                  <a:pt x="733" y="698"/>
                </a:lnTo>
                <a:lnTo>
                  <a:pt x="733" y="696"/>
                </a:lnTo>
                <a:lnTo>
                  <a:pt x="738" y="689"/>
                </a:lnTo>
                <a:lnTo>
                  <a:pt x="738" y="687"/>
                </a:lnTo>
                <a:lnTo>
                  <a:pt x="738" y="682"/>
                </a:lnTo>
                <a:lnTo>
                  <a:pt x="736" y="675"/>
                </a:lnTo>
                <a:lnTo>
                  <a:pt x="738" y="663"/>
                </a:lnTo>
                <a:lnTo>
                  <a:pt x="741" y="656"/>
                </a:lnTo>
                <a:lnTo>
                  <a:pt x="743" y="651"/>
                </a:lnTo>
                <a:lnTo>
                  <a:pt x="745" y="646"/>
                </a:lnTo>
                <a:lnTo>
                  <a:pt x="755" y="642"/>
                </a:lnTo>
                <a:lnTo>
                  <a:pt x="755" y="639"/>
                </a:lnTo>
                <a:lnTo>
                  <a:pt x="757" y="632"/>
                </a:lnTo>
                <a:lnTo>
                  <a:pt x="755" y="623"/>
                </a:lnTo>
                <a:lnTo>
                  <a:pt x="757" y="616"/>
                </a:lnTo>
                <a:lnTo>
                  <a:pt x="760" y="611"/>
                </a:lnTo>
                <a:lnTo>
                  <a:pt x="762" y="608"/>
                </a:lnTo>
                <a:lnTo>
                  <a:pt x="757" y="606"/>
                </a:lnTo>
                <a:lnTo>
                  <a:pt x="760" y="601"/>
                </a:lnTo>
                <a:lnTo>
                  <a:pt x="764" y="599"/>
                </a:lnTo>
                <a:lnTo>
                  <a:pt x="767" y="597"/>
                </a:lnTo>
                <a:lnTo>
                  <a:pt x="771" y="597"/>
                </a:lnTo>
                <a:lnTo>
                  <a:pt x="774" y="599"/>
                </a:lnTo>
                <a:lnTo>
                  <a:pt x="776" y="608"/>
                </a:lnTo>
                <a:lnTo>
                  <a:pt x="776" y="611"/>
                </a:lnTo>
                <a:lnTo>
                  <a:pt x="776" y="613"/>
                </a:lnTo>
                <a:lnTo>
                  <a:pt x="783" y="601"/>
                </a:lnTo>
                <a:lnTo>
                  <a:pt x="786" y="587"/>
                </a:lnTo>
                <a:lnTo>
                  <a:pt x="783" y="552"/>
                </a:lnTo>
                <a:close/>
                <a:moveTo>
                  <a:pt x="438" y="260"/>
                </a:moveTo>
                <a:lnTo>
                  <a:pt x="435" y="265"/>
                </a:lnTo>
                <a:lnTo>
                  <a:pt x="435" y="277"/>
                </a:lnTo>
                <a:lnTo>
                  <a:pt x="435" y="282"/>
                </a:lnTo>
                <a:lnTo>
                  <a:pt x="438" y="284"/>
                </a:lnTo>
                <a:lnTo>
                  <a:pt x="440" y="282"/>
                </a:lnTo>
                <a:lnTo>
                  <a:pt x="445" y="279"/>
                </a:lnTo>
                <a:lnTo>
                  <a:pt x="445" y="275"/>
                </a:lnTo>
                <a:lnTo>
                  <a:pt x="443" y="263"/>
                </a:lnTo>
                <a:lnTo>
                  <a:pt x="443" y="260"/>
                </a:lnTo>
                <a:lnTo>
                  <a:pt x="438" y="260"/>
                </a:lnTo>
                <a:close/>
              </a:path>
            </a:pathLst>
          </a:custGeom>
          <a:solidFill>
            <a:srgbClr val="FFFF0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65" name="Freeform 41">
            <a:extLst>
              <a:ext uri="{FF2B5EF4-FFF2-40B4-BE49-F238E27FC236}">
                <a16:creationId xmlns:a16="http://schemas.microsoft.com/office/drawing/2014/main" id="{A461F64D-7D39-582A-25DF-6F97D9F9827D}"/>
              </a:ext>
            </a:extLst>
          </p:cNvPr>
          <p:cNvSpPr>
            <a:spLocks/>
          </p:cNvSpPr>
          <p:nvPr/>
        </p:nvSpPr>
        <p:spPr bwMode="auto">
          <a:xfrm>
            <a:off x="4497388" y="1365250"/>
            <a:ext cx="1036637" cy="1195388"/>
          </a:xfrm>
          <a:custGeom>
            <a:avLst/>
            <a:gdLst/>
            <a:ahLst/>
            <a:cxnLst>
              <a:cxn ang="0">
                <a:pos x="544" y="649"/>
              </a:cxn>
              <a:cxn ang="0">
                <a:pos x="504" y="623"/>
              </a:cxn>
              <a:cxn ang="0">
                <a:pos x="473" y="604"/>
              </a:cxn>
              <a:cxn ang="0">
                <a:pos x="452" y="590"/>
              </a:cxn>
              <a:cxn ang="0">
                <a:pos x="421" y="576"/>
              </a:cxn>
              <a:cxn ang="0">
                <a:pos x="418" y="561"/>
              </a:cxn>
              <a:cxn ang="0">
                <a:pos x="416" y="531"/>
              </a:cxn>
              <a:cxn ang="0">
                <a:pos x="416" y="505"/>
              </a:cxn>
              <a:cxn ang="0">
                <a:pos x="418" y="476"/>
              </a:cxn>
              <a:cxn ang="0">
                <a:pos x="399" y="457"/>
              </a:cxn>
              <a:cxn ang="0">
                <a:pos x="411" y="429"/>
              </a:cxn>
              <a:cxn ang="0">
                <a:pos x="442" y="405"/>
              </a:cxn>
              <a:cxn ang="0">
                <a:pos x="447" y="379"/>
              </a:cxn>
              <a:cxn ang="0">
                <a:pos x="447" y="322"/>
              </a:cxn>
              <a:cxn ang="0">
                <a:pos x="456" y="311"/>
              </a:cxn>
              <a:cxn ang="0">
                <a:pos x="492" y="270"/>
              </a:cxn>
              <a:cxn ang="0">
                <a:pos x="553" y="195"/>
              </a:cxn>
              <a:cxn ang="0">
                <a:pos x="619" y="154"/>
              </a:cxn>
              <a:cxn ang="0">
                <a:pos x="645" y="133"/>
              </a:cxn>
              <a:cxn ang="0">
                <a:pos x="653" y="128"/>
              </a:cxn>
              <a:cxn ang="0">
                <a:pos x="617" y="133"/>
              </a:cxn>
              <a:cxn ang="0">
                <a:pos x="589" y="126"/>
              </a:cxn>
              <a:cxn ang="0">
                <a:pos x="549" y="126"/>
              </a:cxn>
              <a:cxn ang="0">
                <a:pos x="527" y="119"/>
              </a:cxn>
              <a:cxn ang="0">
                <a:pos x="489" y="142"/>
              </a:cxn>
              <a:cxn ang="0">
                <a:pos x="444" y="114"/>
              </a:cxn>
              <a:cxn ang="0">
                <a:pos x="416" y="121"/>
              </a:cxn>
              <a:cxn ang="0">
                <a:pos x="402" y="102"/>
              </a:cxn>
              <a:cxn ang="0">
                <a:pos x="371" y="88"/>
              </a:cxn>
              <a:cxn ang="0">
                <a:pos x="343" y="83"/>
              </a:cxn>
              <a:cxn ang="0">
                <a:pos x="319" y="93"/>
              </a:cxn>
              <a:cxn ang="0">
                <a:pos x="291" y="97"/>
              </a:cxn>
              <a:cxn ang="0">
                <a:pos x="236" y="81"/>
              </a:cxn>
              <a:cxn ang="0">
                <a:pos x="213" y="69"/>
              </a:cxn>
              <a:cxn ang="0">
                <a:pos x="203" y="45"/>
              </a:cxn>
              <a:cxn ang="0">
                <a:pos x="196" y="7"/>
              </a:cxn>
              <a:cxn ang="0">
                <a:pos x="170" y="0"/>
              </a:cxn>
              <a:cxn ang="0">
                <a:pos x="154" y="50"/>
              </a:cxn>
              <a:cxn ang="0">
                <a:pos x="47" y="55"/>
              </a:cxn>
              <a:cxn ang="0">
                <a:pos x="9" y="95"/>
              </a:cxn>
              <a:cxn ang="0">
                <a:pos x="12" y="128"/>
              </a:cxn>
              <a:cxn ang="0">
                <a:pos x="12" y="161"/>
              </a:cxn>
              <a:cxn ang="0">
                <a:pos x="23" y="197"/>
              </a:cxn>
              <a:cxn ang="0">
                <a:pos x="38" y="235"/>
              </a:cxn>
              <a:cxn ang="0">
                <a:pos x="45" y="306"/>
              </a:cxn>
              <a:cxn ang="0">
                <a:pos x="47" y="329"/>
              </a:cxn>
              <a:cxn ang="0">
                <a:pos x="52" y="360"/>
              </a:cxn>
              <a:cxn ang="0">
                <a:pos x="68" y="400"/>
              </a:cxn>
              <a:cxn ang="0">
                <a:pos x="71" y="434"/>
              </a:cxn>
              <a:cxn ang="0">
                <a:pos x="68" y="462"/>
              </a:cxn>
              <a:cxn ang="0">
                <a:pos x="49" y="483"/>
              </a:cxn>
              <a:cxn ang="0">
                <a:pos x="59" y="505"/>
              </a:cxn>
              <a:cxn ang="0">
                <a:pos x="85" y="524"/>
              </a:cxn>
              <a:cxn ang="0">
                <a:pos x="92" y="640"/>
              </a:cxn>
              <a:cxn ang="0">
                <a:pos x="97" y="753"/>
              </a:cxn>
              <a:cxn ang="0">
                <a:pos x="187" y="748"/>
              </a:cxn>
              <a:cxn ang="0">
                <a:pos x="277" y="744"/>
              </a:cxn>
              <a:cxn ang="0">
                <a:pos x="366" y="737"/>
              </a:cxn>
              <a:cxn ang="0">
                <a:pos x="454" y="727"/>
              </a:cxn>
              <a:cxn ang="0">
                <a:pos x="544" y="720"/>
              </a:cxn>
              <a:cxn ang="0">
                <a:pos x="563" y="661"/>
              </a:cxn>
            </a:cxnLst>
            <a:rect l="0" t="0" r="r" b="b"/>
            <a:pathLst>
              <a:path w="653" h="753">
                <a:moveTo>
                  <a:pt x="563" y="661"/>
                </a:moveTo>
                <a:lnTo>
                  <a:pt x="556" y="656"/>
                </a:lnTo>
                <a:lnTo>
                  <a:pt x="544" y="649"/>
                </a:lnTo>
                <a:lnTo>
                  <a:pt x="522" y="642"/>
                </a:lnTo>
                <a:lnTo>
                  <a:pt x="511" y="635"/>
                </a:lnTo>
                <a:lnTo>
                  <a:pt x="504" y="623"/>
                </a:lnTo>
                <a:lnTo>
                  <a:pt x="489" y="611"/>
                </a:lnTo>
                <a:lnTo>
                  <a:pt x="480" y="604"/>
                </a:lnTo>
                <a:lnTo>
                  <a:pt x="473" y="604"/>
                </a:lnTo>
                <a:lnTo>
                  <a:pt x="466" y="599"/>
                </a:lnTo>
                <a:lnTo>
                  <a:pt x="459" y="595"/>
                </a:lnTo>
                <a:lnTo>
                  <a:pt x="452" y="590"/>
                </a:lnTo>
                <a:lnTo>
                  <a:pt x="444" y="590"/>
                </a:lnTo>
                <a:lnTo>
                  <a:pt x="433" y="585"/>
                </a:lnTo>
                <a:lnTo>
                  <a:pt x="421" y="576"/>
                </a:lnTo>
                <a:lnTo>
                  <a:pt x="421" y="573"/>
                </a:lnTo>
                <a:lnTo>
                  <a:pt x="418" y="566"/>
                </a:lnTo>
                <a:lnTo>
                  <a:pt x="418" y="561"/>
                </a:lnTo>
                <a:lnTo>
                  <a:pt x="418" y="547"/>
                </a:lnTo>
                <a:lnTo>
                  <a:pt x="418" y="545"/>
                </a:lnTo>
                <a:lnTo>
                  <a:pt x="416" y="531"/>
                </a:lnTo>
                <a:lnTo>
                  <a:pt x="418" y="526"/>
                </a:lnTo>
                <a:lnTo>
                  <a:pt x="416" y="509"/>
                </a:lnTo>
                <a:lnTo>
                  <a:pt x="416" y="505"/>
                </a:lnTo>
                <a:lnTo>
                  <a:pt x="421" y="490"/>
                </a:lnTo>
                <a:lnTo>
                  <a:pt x="421" y="483"/>
                </a:lnTo>
                <a:lnTo>
                  <a:pt x="418" y="476"/>
                </a:lnTo>
                <a:lnTo>
                  <a:pt x="414" y="471"/>
                </a:lnTo>
                <a:lnTo>
                  <a:pt x="399" y="464"/>
                </a:lnTo>
                <a:lnTo>
                  <a:pt x="399" y="457"/>
                </a:lnTo>
                <a:lnTo>
                  <a:pt x="399" y="450"/>
                </a:lnTo>
                <a:lnTo>
                  <a:pt x="407" y="438"/>
                </a:lnTo>
                <a:lnTo>
                  <a:pt x="411" y="429"/>
                </a:lnTo>
                <a:lnTo>
                  <a:pt x="414" y="424"/>
                </a:lnTo>
                <a:lnTo>
                  <a:pt x="437" y="408"/>
                </a:lnTo>
                <a:lnTo>
                  <a:pt x="442" y="405"/>
                </a:lnTo>
                <a:lnTo>
                  <a:pt x="444" y="400"/>
                </a:lnTo>
                <a:lnTo>
                  <a:pt x="447" y="398"/>
                </a:lnTo>
                <a:lnTo>
                  <a:pt x="447" y="379"/>
                </a:lnTo>
                <a:lnTo>
                  <a:pt x="444" y="363"/>
                </a:lnTo>
                <a:lnTo>
                  <a:pt x="440" y="325"/>
                </a:lnTo>
                <a:lnTo>
                  <a:pt x="447" y="322"/>
                </a:lnTo>
                <a:lnTo>
                  <a:pt x="449" y="318"/>
                </a:lnTo>
                <a:lnTo>
                  <a:pt x="454" y="311"/>
                </a:lnTo>
                <a:lnTo>
                  <a:pt x="456" y="311"/>
                </a:lnTo>
                <a:lnTo>
                  <a:pt x="454" y="308"/>
                </a:lnTo>
                <a:lnTo>
                  <a:pt x="459" y="303"/>
                </a:lnTo>
                <a:lnTo>
                  <a:pt x="492" y="270"/>
                </a:lnTo>
                <a:lnTo>
                  <a:pt x="511" y="247"/>
                </a:lnTo>
                <a:lnTo>
                  <a:pt x="544" y="204"/>
                </a:lnTo>
                <a:lnTo>
                  <a:pt x="553" y="195"/>
                </a:lnTo>
                <a:lnTo>
                  <a:pt x="572" y="180"/>
                </a:lnTo>
                <a:lnTo>
                  <a:pt x="605" y="164"/>
                </a:lnTo>
                <a:lnTo>
                  <a:pt x="619" y="154"/>
                </a:lnTo>
                <a:lnTo>
                  <a:pt x="634" y="145"/>
                </a:lnTo>
                <a:lnTo>
                  <a:pt x="641" y="138"/>
                </a:lnTo>
                <a:lnTo>
                  <a:pt x="645" y="133"/>
                </a:lnTo>
                <a:lnTo>
                  <a:pt x="648" y="131"/>
                </a:lnTo>
                <a:lnTo>
                  <a:pt x="650" y="131"/>
                </a:lnTo>
                <a:lnTo>
                  <a:pt x="653" y="128"/>
                </a:lnTo>
                <a:lnTo>
                  <a:pt x="636" y="131"/>
                </a:lnTo>
                <a:lnTo>
                  <a:pt x="627" y="133"/>
                </a:lnTo>
                <a:lnTo>
                  <a:pt x="617" y="133"/>
                </a:lnTo>
                <a:lnTo>
                  <a:pt x="612" y="123"/>
                </a:lnTo>
                <a:lnTo>
                  <a:pt x="608" y="119"/>
                </a:lnTo>
                <a:lnTo>
                  <a:pt x="589" y="126"/>
                </a:lnTo>
                <a:lnTo>
                  <a:pt x="565" y="126"/>
                </a:lnTo>
                <a:lnTo>
                  <a:pt x="553" y="128"/>
                </a:lnTo>
                <a:lnTo>
                  <a:pt x="549" y="126"/>
                </a:lnTo>
                <a:lnTo>
                  <a:pt x="544" y="116"/>
                </a:lnTo>
                <a:lnTo>
                  <a:pt x="537" y="116"/>
                </a:lnTo>
                <a:lnTo>
                  <a:pt x="527" y="119"/>
                </a:lnTo>
                <a:lnTo>
                  <a:pt x="513" y="133"/>
                </a:lnTo>
                <a:lnTo>
                  <a:pt x="499" y="140"/>
                </a:lnTo>
                <a:lnTo>
                  <a:pt x="489" y="142"/>
                </a:lnTo>
                <a:lnTo>
                  <a:pt x="478" y="138"/>
                </a:lnTo>
                <a:lnTo>
                  <a:pt x="459" y="126"/>
                </a:lnTo>
                <a:lnTo>
                  <a:pt x="444" y="114"/>
                </a:lnTo>
                <a:lnTo>
                  <a:pt x="430" y="112"/>
                </a:lnTo>
                <a:lnTo>
                  <a:pt x="418" y="114"/>
                </a:lnTo>
                <a:lnTo>
                  <a:pt x="416" y="121"/>
                </a:lnTo>
                <a:lnTo>
                  <a:pt x="409" y="121"/>
                </a:lnTo>
                <a:lnTo>
                  <a:pt x="404" y="109"/>
                </a:lnTo>
                <a:lnTo>
                  <a:pt x="402" y="102"/>
                </a:lnTo>
                <a:lnTo>
                  <a:pt x="392" y="100"/>
                </a:lnTo>
                <a:lnTo>
                  <a:pt x="381" y="93"/>
                </a:lnTo>
                <a:lnTo>
                  <a:pt x="371" y="88"/>
                </a:lnTo>
                <a:lnTo>
                  <a:pt x="357" y="83"/>
                </a:lnTo>
                <a:lnTo>
                  <a:pt x="352" y="83"/>
                </a:lnTo>
                <a:lnTo>
                  <a:pt x="343" y="83"/>
                </a:lnTo>
                <a:lnTo>
                  <a:pt x="336" y="83"/>
                </a:lnTo>
                <a:lnTo>
                  <a:pt x="326" y="86"/>
                </a:lnTo>
                <a:lnTo>
                  <a:pt x="319" y="93"/>
                </a:lnTo>
                <a:lnTo>
                  <a:pt x="310" y="97"/>
                </a:lnTo>
                <a:lnTo>
                  <a:pt x="298" y="100"/>
                </a:lnTo>
                <a:lnTo>
                  <a:pt x="291" y="97"/>
                </a:lnTo>
                <a:lnTo>
                  <a:pt x="286" y="90"/>
                </a:lnTo>
                <a:lnTo>
                  <a:pt x="267" y="86"/>
                </a:lnTo>
                <a:lnTo>
                  <a:pt x="236" y="81"/>
                </a:lnTo>
                <a:lnTo>
                  <a:pt x="220" y="78"/>
                </a:lnTo>
                <a:lnTo>
                  <a:pt x="215" y="74"/>
                </a:lnTo>
                <a:lnTo>
                  <a:pt x="213" y="69"/>
                </a:lnTo>
                <a:lnTo>
                  <a:pt x="210" y="62"/>
                </a:lnTo>
                <a:lnTo>
                  <a:pt x="210" y="62"/>
                </a:lnTo>
                <a:lnTo>
                  <a:pt x="203" y="45"/>
                </a:lnTo>
                <a:lnTo>
                  <a:pt x="198" y="31"/>
                </a:lnTo>
                <a:lnTo>
                  <a:pt x="196" y="12"/>
                </a:lnTo>
                <a:lnTo>
                  <a:pt x="196" y="7"/>
                </a:lnTo>
                <a:lnTo>
                  <a:pt x="194" y="5"/>
                </a:lnTo>
                <a:lnTo>
                  <a:pt x="189" y="3"/>
                </a:lnTo>
                <a:lnTo>
                  <a:pt x="170" y="0"/>
                </a:lnTo>
                <a:lnTo>
                  <a:pt x="170" y="22"/>
                </a:lnTo>
                <a:lnTo>
                  <a:pt x="172" y="48"/>
                </a:lnTo>
                <a:lnTo>
                  <a:pt x="154" y="50"/>
                </a:lnTo>
                <a:lnTo>
                  <a:pt x="118" y="52"/>
                </a:lnTo>
                <a:lnTo>
                  <a:pt x="83" y="52"/>
                </a:lnTo>
                <a:lnTo>
                  <a:pt x="47" y="55"/>
                </a:lnTo>
                <a:lnTo>
                  <a:pt x="12" y="57"/>
                </a:lnTo>
                <a:lnTo>
                  <a:pt x="0" y="57"/>
                </a:lnTo>
                <a:lnTo>
                  <a:pt x="9" y="95"/>
                </a:lnTo>
                <a:lnTo>
                  <a:pt x="9" y="107"/>
                </a:lnTo>
                <a:lnTo>
                  <a:pt x="9" y="114"/>
                </a:lnTo>
                <a:lnTo>
                  <a:pt x="12" y="128"/>
                </a:lnTo>
                <a:lnTo>
                  <a:pt x="12" y="135"/>
                </a:lnTo>
                <a:lnTo>
                  <a:pt x="12" y="147"/>
                </a:lnTo>
                <a:lnTo>
                  <a:pt x="12" y="161"/>
                </a:lnTo>
                <a:lnTo>
                  <a:pt x="16" y="178"/>
                </a:lnTo>
                <a:lnTo>
                  <a:pt x="23" y="192"/>
                </a:lnTo>
                <a:lnTo>
                  <a:pt x="23" y="197"/>
                </a:lnTo>
                <a:lnTo>
                  <a:pt x="26" y="204"/>
                </a:lnTo>
                <a:lnTo>
                  <a:pt x="31" y="213"/>
                </a:lnTo>
                <a:lnTo>
                  <a:pt x="38" y="235"/>
                </a:lnTo>
                <a:lnTo>
                  <a:pt x="38" y="256"/>
                </a:lnTo>
                <a:lnTo>
                  <a:pt x="40" y="261"/>
                </a:lnTo>
                <a:lnTo>
                  <a:pt x="45" y="306"/>
                </a:lnTo>
                <a:lnTo>
                  <a:pt x="45" y="313"/>
                </a:lnTo>
                <a:lnTo>
                  <a:pt x="49" y="320"/>
                </a:lnTo>
                <a:lnTo>
                  <a:pt x="47" y="329"/>
                </a:lnTo>
                <a:lnTo>
                  <a:pt x="47" y="334"/>
                </a:lnTo>
                <a:lnTo>
                  <a:pt x="49" y="353"/>
                </a:lnTo>
                <a:lnTo>
                  <a:pt x="52" y="360"/>
                </a:lnTo>
                <a:lnTo>
                  <a:pt x="54" y="377"/>
                </a:lnTo>
                <a:lnTo>
                  <a:pt x="66" y="393"/>
                </a:lnTo>
                <a:lnTo>
                  <a:pt x="68" y="400"/>
                </a:lnTo>
                <a:lnTo>
                  <a:pt x="68" y="405"/>
                </a:lnTo>
                <a:lnTo>
                  <a:pt x="71" y="417"/>
                </a:lnTo>
                <a:lnTo>
                  <a:pt x="71" y="434"/>
                </a:lnTo>
                <a:lnTo>
                  <a:pt x="73" y="443"/>
                </a:lnTo>
                <a:lnTo>
                  <a:pt x="71" y="455"/>
                </a:lnTo>
                <a:lnTo>
                  <a:pt x="68" y="462"/>
                </a:lnTo>
                <a:lnTo>
                  <a:pt x="66" y="467"/>
                </a:lnTo>
                <a:lnTo>
                  <a:pt x="52" y="479"/>
                </a:lnTo>
                <a:lnTo>
                  <a:pt x="49" y="483"/>
                </a:lnTo>
                <a:lnTo>
                  <a:pt x="49" y="488"/>
                </a:lnTo>
                <a:lnTo>
                  <a:pt x="52" y="493"/>
                </a:lnTo>
                <a:lnTo>
                  <a:pt x="59" y="505"/>
                </a:lnTo>
                <a:lnTo>
                  <a:pt x="64" y="507"/>
                </a:lnTo>
                <a:lnTo>
                  <a:pt x="78" y="514"/>
                </a:lnTo>
                <a:lnTo>
                  <a:pt x="85" y="524"/>
                </a:lnTo>
                <a:lnTo>
                  <a:pt x="87" y="552"/>
                </a:lnTo>
                <a:lnTo>
                  <a:pt x="90" y="609"/>
                </a:lnTo>
                <a:lnTo>
                  <a:pt x="92" y="640"/>
                </a:lnTo>
                <a:lnTo>
                  <a:pt x="92" y="668"/>
                </a:lnTo>
                <a:lnTo>
                  <a:pt x="94" y="696"/>
                </a:lnTo>
                <a:lnTo>
                  <a:pt x="97" y="753"/>
                </a:lnTo>
                <a:lnTo>
                  <a:pt x="125" y="751"/>
                </a:lnTo>
                <a:lnTo>
                  <a:pt x="156" y="751"/>
                </a:lnTo>
                <a:lnTo>
                  <a:pt x="187" y="748"/>
                </a:lnTo>
                <a:lnTo>
                  <a:pt x="215" y="746"/>
                </a:lnTo>
                <a:lnTo>
                  <a:pt x="246" y="744"/>
                </a:lnTo>
                <a:lnTo>
                  <a:pt x="277" y="744"/>
                </a:lnTo>
                <a:lnTo>
                  <a:pt x="305" y="741"/>
                </a:lnTo>
                <a:lnTo>
                  <a:pt x="336" y="739"/>
                </a:lnTo>
                <a:lnTo>
                  <a:pt x="366" y="737"/>
                </a:lnTo>
                <a:lnTo>
                  <a:pt x="395" y="734"/>
                </a:lnTo>
                <a:lnTo>
                  <a:pt x="426" y="732"/>
                </a:lnTo>
                <a:lnTo>
                  <a:pt x="454" y="727"/>
                </a:lnTo>
                <a:lnTo>
                  <a:pt x="485" y="725"/>
                </a:lnTo>
                <a:lnTo>
                  <a:pt x="515" y="722"/>
                </a:lnTo>
                <a:lnTo>
                  <a:pt x="544" y="720"/>
                </a:lnTo>
                <a:lnTo>
                  <a:pt x="575" y="715"/>
                </a:lnTo>
                <a:lnTo>
                  <a:pt x="567" y="680"/>
                </a:lnTo>
                <a:lnTo>
                  <a:pt x="563" y="661"/>
                </a:lnTo>
                <a:close/>
              </a:path>
            </a:pathLst>
          </a:custGeom>
          <a:solidFill>
            <a:srgbClr val="92D05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66" name="Freeform 42">
            <a:extLst>
              <a:ext uri="{FF2B5EF4-FFF2-40B4-BE49-F238E27FC236}">
                <a16:creationId xmlns:a16="http://schemas.microsoft.com/office/drawing/2014/main" id="{CE1C267B-3BAD-93C0-32B0-9649C7DEE01A}"/>
              </a:ext>
            </a:extLst>
          </p:cNvPr>
          <p:cNvSpPr>
            <a:spLocks noEditPoints="1"/>
          </p:cNvSpPr>
          <p:nvPr/>
        </p:nvSpPr>
        <p:spPr bwMode="auto">
          <a:xfrm>
            <a:off x="5130800" y="1771650"/>
            <a:ext cx="852488" cy="920750"/>
          </a:xfrm>
          <a:custGeom>
            <a:avLst/>
            <a:gdLst/>
            <a:ahLst/>
            <a:cxnLst>
              <a:cxn ang="0">
                <a:pos x="171" y="43"/>
              </a:cxn>
              <a:cxn ang="0">
                <a:pos x="185" y="28"/>
              </a:cxn>
              <a:cxn ang="0">
                <a:pos x="190" y="17"/>
              </a:cxn>
              <a:cxn ang="0">
                <a:pos x="185" y="21"/>
              </a:cxn>
              <a:cxn ang="0">
                <a:pos x="194" y="0"/>
              </a:cxn>
              <a:cxn ang="0">
                <a:pos x="173" y="21"/>
              </a:cxn>
              <a:cxn ang="0">
                <a:pos x="168" y="19"/>
              </a:cxn>
              <a:cxn ang="0">
                <a:pos x="504" y="507"/>
              </a:cxn>
              <a:cxn ang="0">
                <a:pos x="490" y="483"/>
              </a:cxn>
              <a:cxn ang="0">
                <a:pos x="488" y="466"/>
              </a:cxn>
              <a:cxn ang="0">
                <a:pos x="490" y="426"/>
              </a:cxn>
              <a:cxn ang="0">
                <a:pos x="495" y="386"/>
              </a:cxn>
              <a:cxn ang="0">
                <a:pos x="492" y="348"/>
              </a:cxn>
              <a:cxn ang="0">
                <a:pos x="497" y="303"/>
              </a:cxn>
              <a:cxn ang="0">
                <a:pos x="507" y="253"/>
              </a:cxn>
              <a:cxn ang="0">
                <a:pos x="485" y="246"/>
              </a:cxn>
              <a:cxn ang="0">
                <a:pos x="469" y="275"/>
              </a:cxn>
              <a:cxn ang="0">
                <a:pos x="450" y="287"/>
              </a:cxn>
              <a:cxn ang="0">
                <a:pos x="459" y="242"/>
              </a:cxn>
              <a:cxn ang="0">
                <a:pos x="476" y="213"/>
              </a:cxn>
              <a:cxn ang="0">
                <a:pos x="466" y="185"/>
              </a:cxn>
              <a:cxn ang="0">
                <a:pos x="452" y="185"/>
              </a:cxn>
              <a:cxn ang="0">
                <a:pos x="450" y="166"/>
              </a:cxn>
              <a:cxn ang="0">
                <a:pos x="445" y="140"/>
              </a:cxn>
              <a:cxn ang="0">
                <a:pos x="412" y="116"/>
              </a:cxn>
              <a:cxn ang="0">
                <a:pos x="351" y="114"/>
              </a:cxn>
              <a:cxn ang="0">
                <a:pos x="313" y="99"/>
              </a:cxn>
              <a:cxn ang="0">
                <a:pos x="258" y="92"/>
              </a:cxn>
              <a:cxn ang="0">
                <a:pos x="223" y="69"/>
              </a:cxn>
              <a:cxn ang="0">
                <a:pos x="206" y="62"/>
              </a:cxn>
              <a:cxn ang="0">
                <a:pos x="176" y="52"/>
              </a:cxn>
              <a:cxn ang="0">
                <a:pos x="161" y="64"/>
              </a:cxn>
              <a:cxn ang="0">
                <a:pos x="166" y="38"/>
              </a:cxn>
              <a:cxn ang="0">
                <a:pos x="159" y="19"/>
              </a:cxn>
              <a:cxn ang="0">
                <a:pos x="131" y="31"/>
              </a:cxn>
              <a:cxn ang="0">
                <a:pos x="67" y="62"/>
              </a:cxn>
              <a:cxn ang="0">
                <a:pos x="50" y="62"/>
              </a:cxn>
              <a:cxn ang="0">
                <a:pos x="48" y="142"/>
              </a:cxn>
              <a:cxn ang="0">
                <a:pos x="12" y="173"/>
              </a:cxn>
              <a:cxn ang="0">
                <a:pos x="15" y="215"/>
              </a:cxn>
              <a:cxn ang="0">
                <a:pos x="17" y="253"/>
              </a:cxn>
              <a:cxn ang="0">
                <a:pos x="19" y="305"/>
              </a:cxn>
              <a:cxn ang="0">
                <a:pos x="45" y="334"/>
              </a:cxn>
              <a:cxn ang="0">
                <a:pos x="81" y="348"/>
              </a:cxn>
              <a:cxn ang="0">
                <a:pos x="145" y="393"/>
              </a:cxn>
              <a:cxn ang="0">
                <a:pos x="178" y="469"/>
              </a:cxn>
              <a:cxn ang="0">
                <a:pos x="190" y="497"/>
              </a:cxn>
              <a:cxn ang="0">
                <a:pos x="213" y="556"/>
              </a:cxn>
              <a:cxn ang="0">
                <a:pos x="287" y="575"/>
              </a:cxn>
              <a:cxn ang="0">
                <a:pos x="495" y="549"/>
              </a:cxn>
              <a:cxn ang="0">
                <a:pos x="523" y="182"/>
              </a:cxn>
              <a:cxn ang="0">
                <a:pos x="507" y="206"/>
              </a:cxn>
              <a:cxn ang="0">
                <a:pos x="500" y="237"/>
              </a:cxn>
              <a:cxn ang="0">
                <a:pos x="518" y="232"/>
              </a:cxn>
              <a:cxn ang="0">
                <a:pos x="521" y="213"/>
              </a:cxn>
              <a:cxn ang="0">
                <a:pos x="523" y="201"/>
              </a:cxn>
              <a:cxn ang="0">
                <a:pos x="523" y="189"/>
              </a:cxn>
              <a:cxn ang="0">
                <a:pos x="537" y="168"/>
              </a:cxn>
              <a:cxn ang="0">
                <a:pos x="528" y="173"/>
              </a:cxn>
            </a:cxnLst>
            <a:rect l="0" t="0" r="r" b="b"/>
            <a:pathLst>
              <a:path w="537" h="580">
                <a:moveTo>
                  <a:pt x="183" y="28"/>
                </a:moveTo>
                <a:lnTo>
                  <a:pt x="173" y="36"/>
                </a:lnTo>
                <a:lnTo>
                  <a:pt x="171" y="38"/>
                </a:lnTo>
                <a:lnTo>
                  <a:pt x="171" y="40"/>
                </a:lnTo>
                <a:lnTo>
                  <a:pt x="171" y="43"/>
                </a:lnTo>
                <a:lnTo>
                  <a:pt x="176" y="40"/>
                </a:lnTo>
                <a:lnTo>
                  <a:pt x="178" y="38"/>
                </a:lnTo>
                <a:lnTo>
                  <a:pt x="178" y="36"/>
                </a:lnTo>
                <a:lnTo>
                  <a:pt x="180" y="33"/>
                </a:lnTo>
                <a:lnTo>
                  <a:pt x="185" y="28"/>
                </a:lnTo>
                <a:lnTo>
                  <a:pt x="185" y="26"/>
                </a:lnTo>
                <a:lnTo>
                  <a:pt x="183" y="28"/>
                </a:lnTo>
                <a:close/>
                <a:moveTo>
                  <a:pt x="185" y="21"/>
                </a:moveTo>
                <a:lnTo>
                  <a:pt x="190" y="21"/>
                </a:lnTo>
                <a:lnTo>
                  <a:pt x="190" y="17"/>
                </a:lnTo>
                <a:lnTo>
                  <a:pt x="187" y="14"/>
                </a:lnTo>
                <a:lnTo>
                  <a:pt x="185" y="17"/>
                </a:lnTo>
                <a:lnTo>
                  <a:pt x="180" y="19"/>
                </a:lnTo>
                <a:lnTo>
                  <a:pt x="180" y="21"/>
                </a:lnTo>
                <a:lnTo>
                  <a:pt x="185" y="21"/>
                </a:lnTo>
                <a:close/>
                <a:moveTo>
                  <a:pt x="197" y="5"/>
                </a:moveTo>
                <a:lnTo>
                  <a:pt x="199" y="2"/>
                </a:lnTo>
                <a:lnTo>
                  <a:pt x="199" y="0"/>
                </a:lnTo>
                <a:lnTo>
                  <a:pt x="197" y="0"/>
                </a:lnTo>
                <a:lnTo>
                  <a:pt x="194" y="0"/>
                </a:lnTo>
                <a:lnTo>
                  <a:pt x="194" y="2"/>
                </a:lnTo>
                <a:lnTo>
                  <a:pt x="194" y="7"/>
                </a:lnTo>
                <a:lnTo>
                  <a:pt x="194" y="7"/>
                </a:lnTo>
                <a:lnTo>
                  <a:pt x="197" y="5"/>
                </a:lnTo>
                <a:close/>
                <a:moveTo>
                  <a:pt x="173" y="21"/>
                </a:moveTo>
                <a:lnTo>
                  <a:pt x="176" y="21"/>
                </a:lnTo>
                <a:lnTo>
                  <a:pt x="173" y="19"/>
                </a:lnTo>
                <a:lnTo>
                  <a:pt x="171" y="17"/>
                </a:lnTo>
                <a:lnTo>
                  <a:pt x="171" y="17"/>
                </a:lnTo>
                <a:lnTo>
                  <a:pt x="168" y="19"/>
                </a:lnTo>
                <a:lnTo>
                  <a:pt x="171" y="21"/>
                </a:lnTo>
                <a:lnTo>
                  <a:pt x="173" y="21"/>
                </a:lnTo>
                <a:close/>
                <a:moveTo>
                  <a:pt x="504" y="523"/>
                </a:moveTo>
                <a:lnTo>
                  <a:pt x="507" y="514"/>
                </a:lnTo>
                <a:lnTo>
                  <a:pt x="504" y="507"/>
                </a:lnTo>
                <a:lnTo>
                  <a:pt x="500" y="502"/>
                </a:lnTo>
                <a:lnTo>
                  <a:pt x="497" y="497"/>
                </a:lnTo>
                <a:lnTo>
                  <a:pt x="497" y="490"/>
                </a:lnTo>
                <a:lnTo>
                  <a:pt x="495" y="485"/>
                </a:lnTo>
                <a:lnTo>
                  <a:pt x="490" y="483"/>
                </a:lnTo>
                <a:lnTo>
                  <a:pt x="490" y="478"/>
                </a:lnTo>
                <a:lnTo>
                  <a:pt x="490" y="474"/>
                </a:lnTo>
                <a:lnTo>
                  <a:pt x="490" y="471"/>
                </a:lnTo>
                <a:lnTo>
                  <a:pt x="488" y="469"/>
                </a:lnTo>
                <a:lnTo>
                  <a:pt x="488" y="466"/>
                </a:lnTo>
                <a:lnTo>
                  <a:pt x="488" y="464"/>
                </a:lnTo>
                <a:lnTo>
                  <a:pt x="485" y="452"/>
                </a:lnTo>
                <a:lnTo>
                  <a:pt x="485" y="447"/>
                </a:lnTo>
                <a:lnTo>
                  <a:pt x="485" y="440"/>
                </a:lnTo>
                <a:lnTo>
                  <a:pt x="490" y="426"/>
                </a:lnTo>
                <a:lnTo>
                  <a:pt x="490" y="421"/>
                </a:lnTo>
                <a:lnTo>
                  <a:pt x="490" y="414"/>
                </a:lnTo>
                <a:lnTo>
                  <a:pt x="490" y="407"/>
                </a:lnTo>
                <a:lnTo>
                  <a:pt x="495" y="391"/>
                </a:lnTo>
                <a:lnTo>
                  <a:pt x="495" y="386"/>
                </a:lnTo>
                <a:lnTo>
                  <a:pt x="492" y="379"/>
                </a:lnTo>
                <a:lnTo>
                  <a:pt x="490" y="374"/>
                </a:lnTo>
                <a:lnTo>
                  <a:pt x="490" y="367"/>
                </a:lnTo>
                <a:lnTo>
                  <a:pt x="490" y="358"/>
                </a:lnTo>
                <a:lnTo>
                  <a:pt x="492" y="348"/>
                </a:lnTo>
                <a:lnTo>
                  <a:pt x="497" y="339"/>
                </a:lnTo>
                <a:lnTo>
                  <a:pt x="502" y="331"/>
                </a:lnTo>
                <a:lnTo>
                  <a:pt x="502" y="324"/>
                </a:lnTo>
                <a:lnTo>
                  <a:pt x="500" y="315"/>
                </a:lnTo>
                <a:lnTo>
                  <a:pt x="497" y="303"/>
                </a:lnTo>
                <a:lnTo>
                  <a:pt x="500" y="289"/>
                </a:lnTo>
                <a:lnTo>
                  <a:pt x="502" y="275"/>
                </a:lnTo>
                <a:lnTo>
                  <a:pt x="504" y="268"/>
                </a:lnTo>
                <a:lnTo>
                  <a:pt x="507" y="260"/>
                </a:lnTo>
                <a:lnTo>
                  <a:pt x="507" y="253"/>
                </a:lnTo>
                <a:lnTo>
                  <a:pt x="507" y="249"/>
                </a:lnTo>
                <a:lnTo>
                  <a:pt x="502" y="246"/>
                </a:lnTo>
                <a:lnTo>
                  <a:pt x="497" y="242"/>
                </a:lnTo>
                <a:lnTo>
                  <a:pt x="492" y="242"/>
                </a:lnTo>
                <a:lnTo>
                  <a:pt x="485" y="246"/>
                </a:lnTo>
                <a:lnTo>
                  <a:pt x="485" y="246"/>
                </a:lnTo>
                <a:lnTo>
                  <a:pt x="483" y="246"/>
                </a:lnTo>
                <a:lnTo>
                  <a:pt x="476" y="256"/>
                </a:lnTo>
                <a:lnTo>
                  <a:pt x="474" y="268"/>
                </a:lnTo>
                <a:lnTo>
                  <a:pt x="469" y="275"/>
                </a:lnTo>
                <a:lnTo>
                  <a:pt x="464" y="279"/>
                </a:lnTo>
                <a:lnTo>
                  <a:pt x="462" y="284"/>
                </a:lnTo>
                <a:lnTo>
                  <a:pt x="459" y="289"/>
                </a:lnTo>
                <a:lnTo>
                  <a:pt x="455" y="289"/>
                </a:lnTo>
                <a:lnTo>
                  <a:pt x="450" y="287"/>
                </a:lnTo>
                <a:lnTo>
                  <a:pt x="450" y="282"/>
                </a:lnTo>
                <a:lnTo>
                  <a:pt x="450" y="272"/>
                </a:lnTo>
                <a:lnTo>
                  <a:pt x="452" y="263"/>
                </a:lnTo>
                <a:lnTo>
                  <a:pt x="459" y="246"/>
                </a:lnTo>
                <a:lnTo>
                  <a:pt x="459" y="242"/>
                </a:lnTo>
                <a:lnTo>
                  <a:pt x="459" y="239"/>
                </a:lnTo>
                <a:lnTo>
                  <a:pt x="471" y="230"/>
                </a:lnTo>
                <a:lnTo>
                  <a:pt x="476" y="225"/>
                </a:lnTo>
                <a:lnTo>
                  <a:pt x="478" y="218"/>
                </a:lnTo>
                <a:lnTo>
                  <a:pt x="476" y="213"/>
                </a:lnTo>
                <a:lnTo>
                  <a:pt x="474" y="213"/>
                </a:lnTo>
                <a:lnTo>
                  <a:pt x="469" y="208"/>
                </a:lnTo>
                <a:lnTo>
                  <a:pt x="464" y="204"/>
                </a:lnTo>
                <a:lnTo>
                  <a:pt x="464" y="199"/>
                </a:lnTo>
                <a:lnTo>
                  <a:pt x="466" y="185"/>
                </a:lnTo>
                <a:lnTo>
                  <a:pt x="466" y="182"/>
                </a:lnTo>
                <a:lnTo>
                  <a:pt x="466" y="182"/>
                </a:lnTo>
                <a:lnTo>
                  <a:pt x="464" y="180"/>
                </a:lnTo>
                <a:lnTo>
                  <a:pt x="457" y="185"/>
                </a:lnTo>
                <a:lnTo>
                  <a:pt x="452" y="185"/>
                </a:lnTo>
                <a:lnTo>
                  <a:pt x="450" y="185"/>
                </a:lnTo>
                <a:lnTo>
                  <a:pt x="448" y="182"/>
                </a:lnTo>
                <a:lnTo>
                  <a:pt x="448" y="180"/>
                </a:lnTo>
                <a:lnTo>
                  <a:pt x="448" y="175"/>
                </a:lnTo>
                <a:lnTo>
                  <a:pt x="450" y="166"/>
                </a:lnTo>
                <a:lnTo>
                  <a:pt x="450" y="159"/>
                </a:lnTo>
                <a:lnTo>
                  <a:pt x="450" y="154"/>
                </a:lnTo>
                <a:lnTo>
                  <a:pt x="448" y="147"/>
                </a:lnTo>
                <a:lnTo>
                  <a:pt x="448" y="144"/>
                </a:lnTo>
                <a:lnTo>
                  <a:pt x="445" y="140"/>
                </a:lnTo>
                <a:lnTo>
                  <a:pt x="436" y="135"/>
                </a:lnTo>
                <a:lnTo>
                  <a:pt x="419" y="133"/>
                </a:lnTo>
                <a:lnTo>
                  <a:pt x="419" y="123"/>
                </a:lnTo>
                <a:lnTo>
                  <a:pt x="417" y="121"/>
                </a:lnTo>
                <a:lnTo>
                  <a:pt x="412" y="116"/>
                </a:lnTo>
                <a:lnTo>
                  <a:pt x="395" y="111"/>
                </a:lnTo>
                <a:lnTo>
                  <a:pt x="381" y="111"/>
                </a:lnTo>
                <a:lnTo>
                  <a:pt x="369" y="114"/>
                </a:lnTo>
                <a:lnTo>
                  <a:pt x="360" y="111"/>
                </a:lnTo>
                <a:lnTo>
                  <a:pt x="351" y="114"/>
                </a:lnTo>
                <a:lnTo>
                  <a:pt x="346" y="109"/>
                </a:lnTo>
                <a:lnTo>
                  <a:pt x="339" y="107"/>
                </a:lnTo>
                <a:lnTo>
                  <a:pt x="332" y="104"/>
                </a:lnTo>
                <a:lnTo>
                  <a:pt x="325" y="102"/>
                </a:lnTo>
                <a:lnTo>
                  <a:pt x="313" y="99"/>
                </a:lnTo>
                <a:lnTo>
                  <a:pt x="303" y="99"/>
                </a:lnTo>
                <a:lnTo>
                  <a:pt x="291" y="97"/>
                </a:lnTo>
                <a:lnTo>
                  <a:pt x="280" y="95"/>
                </a:lnTo>
                <a:lnTo>
                  <a:pt x="268" y="95"/>
                </a:lnTo>
                <a:lnTo>
                  <a:pt x="258" y="92"/>
                </a:lnTo>
                <a:lnTo>
                  <a:pt x="246" y="90"/>
                </a:lnTo>
                <a:lnTo>
                  <a:pt x="235" y="90"/>
                </a:lnTo>
                <a:lnTo>
                  <a:pt x="232" y="83"/>
                </a:lnTo>
                <a:lnTo>
                  <a:pt x="228" y="78"/>
                </a:lnTo>
                <a:lnTo>
                  <a:pt x="223" y="69"/>
                </a:lnTo>
                <a:lnTo>
                  <a:pt x="218" y="66"/>
                </a:lnTo>
                <a:lnTo>
                  <a:pt x="213" y="66"/>
                </a:lnTo>
                <a:lnTo>
                  <a:pt x="211" y="64"/>
                </a:lnTo>
                <a:lnTo>
                  <a:pt x="209" y="66"/>
                </a:lnTo>
                <a:lnTo>
                  <a:pt x="206" y="62"/>
                </a:lnTo>
                <a:lnTo>
                  <a:pt x="206" y="59"/>
                </a:lnTo>
                <a:lnTo>
                  <a:pt x="202" y="62"/>
                </a:lnTo>
                <a:lnTo>
                  <a:pt x="194" y="62"/>
                </a:lnTo>
                <a:lnTo>
                  <a:pt x="187" y="57"/>
                </a:lnTo>
                <a:lnTo>
                  <a:pt x="176" y="52"/>
                </a:lnTo>
                <a:lnTo>
                  <a:pt x="176" y="52"/>
                </a:lnTo>
                <a:lnTo>
                  <a:pt x="176" y="55"/>
                </a:lnTo>
                <a:lnTo>
                  <a:pt x="176" y="55"/>
                </a:lnTo>
                <a:lnTo>
                  <a:pt x="173" y="57"/>
                </a:lnTo>
                <a:lnTo>
                  <a:pt x="161" y="64"/>
                </a:lnTo>
                <a:lnTo>
                  <a:pt x="159" y="62"/>
                </a:lnTo>
                <a:lnTo>
                  <a:pt x="164" y="55"/>
                </a:lnTo>
                <a:lnTo>
                  <a:pt x="164" y="50"/>
                </a:lnTo>
                <a:lnTo>
                  <a:pt x="164" y="43"/>
                </a:lnTo>
                <a:lnTo>
                  <a:pt x="166" y="38"/>
                </a:lnTo>
                <a:lnTo>
                  <a:pt x="168" y="28"/>
                </a:lnTo>
                <a:lnTo>
                  <a:pt x="171" y="24"/>
                </a:lnTo>
                <a:lnTo>
                  <a:pt x="168" y="21"/>
                </a:lnTo>
                <a:lnTo>
                  <a:pt x="164" y="17"/>
                </a:lnTo>
                <a:lnTo>
                  <a:pt x="159" y="19"/>
                </a:lnTo>
                <a:lnTo>
                  <a:pt x="154" y="19"/>
                </a:lnTo>
                <a:lnTo>
                  <a:pt x="140" y="33"/>
                </a:lnTo>
                <a:lnTo>
                  <a:pt x="138" y="31"/>
                </a:lnTo>
                <a:lnTo>
                  <a:pt x="133" y="31"/>
                </a:lnTo>
                <a:lnTo>
                  <a:pt x="131" y="31"/>
                </a:lnTo>
                <a:lnTo>
                  <a:pt x="121" y="43"/>
                </a:lnTo>
                <a:lnTo>
                  <a:pt x="109" y="50"/>
                </a:lnTo>
                <a:lnTo>
                  <a:pt x="81" y="59"/>
                </a:lnTo>
                <a:lnTo>
                  <a:pt x="74" y="62"/>
                </a:lnTo>
                <a:lnTo>
                  <a:pt x="67" y="62"/>
                </a:lnTo>
                <a:lnTo>
                  <a:pt x="60" y="57"/>
                </a:lnTo>
                <a:lnTo>
                  <a:pt x="57" y="55"/>
                </a:lnTo>
                <a:lnTo>
                  <a:pt x="57" y="55"/>
                </a:lnTo>
                <a:lnTo>
                  <a:pt x="55" y="55"/>
                </a:lnTo>
                <a:lnTo>
                  <a:pt x="50" y="62"/>
                </a:lnTo>
                <a:lnTo>
                  <a:pt x="48" y="66"/>
                </a:lnTo>
                <a:lnTo>
                  <a:pt x="41" y="69"/>
                </a:lnTo>
                <a:lnTo>
                  <a:pt x="45" y="107"/>
                </a:lnTo>
                <a:lnTo>
                  <a:pt x="48" y="123"/>
                </a:lnTo>
                <a:lnTo>
                  <a:pt x="48" y="142"/>
                </a:lnTo>
                <a:lnTo>
                  <a:pt x="45" y="144"/>
                </a:lnTo>
                <a:lnTo>
                  <a:pt x="43" y="149"/>
                </a:lnTo>
                <a:lnTo>
                  <a:pt x="38" y="152"/>
                </a:lnTo>
                <a:lnTo>
                  <a:pt x="15" y="168"/>
                </a:lnTo>
                <a:lnTo>
                  <a:pt x="12" y="173"/>
                </a:lnTo>
                <a:lnTo>
                  <a:pt x="8" y="182"/>
                </a:lnTo>
                <a:lnTo>
                  <a:pt x="0" y="194"/>
                </a:lnTo>
                <a:lnTo>
                  <a:pt x="0" y="201"/>
                </a:lnTo>
                <a:lnTo>
                  <a:pt x="0" y="208"/>
                </a:lnTo>
                <a:lnTo>
                  <a:pt x="15" y="215"/>
                </a:lnTo>
                <a:lnTo>
                  <a:pt x="19" y="220"/>
                </a:lnTo>
                <a:lnTo>
                  <a:pt x="22" y="227"/>
                </a:lnTo>
                <a:lnTo>
                  <a:pt x="22" y="234"/>
                </a:lnTo>
                <a:lnTo>
                  <a:pt x="17" y="249"/>
                </a:lnTo>
                <a:lnTo>
                  <a:pt x="17" y="253"/>
                </a:lnTo>
                <a:lnTo>
                  <a:pt x="19" y="270"/>
                </a:lnTo>
                <a:lnTo>
                  <a:pt x="17" y="275"/>
                </a:lnTo>
                <a:lnTo>
                  <a:pt x="19" y="289"/>
                </a:lnTo>
                <a:lnTo>
                  <a:pt x="19" y="291"/>
                </a:lnTo>
                <a:lnTo>
                  <a:pt x="19" y="305"/>
                </a:lnTo>
                <a:lnTo>
                  <a:pt x="19" y="310"/>
                </a:lnTo>
                <a:lnTo>
                  <a:pt x="22" y="317"/>
                </a:lnTo>
                <a:lnTo>
                  <a:pt x="22" y="320"/>
                </a:lnTo>
                <a:lnTo>
                  <a:pt x="34" y="329"/>
                </a:lnTo>
                <a:lnTo>
                  <a:pt x="45" y="334"/>
                </a:lnTo>
                <a:lnTo>
                  <a:pt x="53" y="334"/>
                </a:lnTo>
                <a:lnTo>
                  <a:pt x="60" y="339"/>
                </a:lnTo>
                <a:lnTo>
                  <a:pt x="67" y="343"/>
                </a:lnTo>
                <a:lnTo>
                  <a:pt x="74" y="348"/>
                </a:lnTo>
                <a:lnTo>
                  <a:pt x="81" y="348"/>
                </a:lnTo>
                <a:lnTo>
                  <a:pt x="90" y="355"/>
                </a:lnTo>
                <a:lnTo>
                  <a:pt x="105" y="367"/>
                </a:lnTo>
                <a:lnTo>
                  <a:pt x="112" y="379"/>
                </a:lnTo>
                <a:lnTo>
                  <a:pt x="123" y="386"/>
                </a:lnTo>
                <a:lnTo>
                  <a:pt x="145" y="393"/>
                </a:lnTo>
                <a:lnTo>
                  <a:pt x="157" y="400"/>
                </a:lnTo>
                <a:lnTo>
                  <a:pt x="164" y="405"/>
                </a:lnTo>
                <a:lnTo>
                  <a:pt x="168" y="424"/>
                </a:lnTo>
                <a:lnTo>
                  <a:pt x="176" y="459"/>
                </a:lnTo>
                <a:lnTo>
                  <a:pt x="178" y="469"/>
                </a:lnTo>
                <a:lnTo>
                  <a:pt x="180" y="474"/>
                </a:lnTo>
                <a:lnTo>
                  <a:pt x="183" y="478"/>
                </a:lnTo>
                <a:lnTo>
                  <a:pt x="190" y="481"/>
                </a:lnTo>
                <a:lnTo>
                  <a:pt x="192" y="488"/>
                </a:lnTo>
                <a:lnTo>
                  <a:pt x="190" y="497"/>
                </a:lnTo>
                <a:lnTo>
                  <a:pt x="190" y="509"/>
                </a:lnTo>
                <a:lnTo>
                  <a:pt x="192" y="526"/>
                </a:lnTo>
                <a:lnTo>
                  <a:pt x="197" y="537"/>
                </a:lnTo>
                <a:lnTo>
                  <a:pt x="202" y="549"/>
                </a:lnTo>
                <a:lnTo>
                  <a:pt x="213" y="556"/>
                </a:lnTo>
                <a:lnTo>
                  <a:pt x="230" y="561"/>
                </a:lnTo>
                <a:lnTo>
                  <a:pt x="239" y="568"/>
                </a:lnTo>
                <a:lnTo>
                  <a:pt x="244" y="578"/>
                </a:lnTo>
                <a:lnTo>
                  <a:pt x="244" y="580"/>
                </a:lnTo>
                <a:lnTo>
                  <a:pt x="287" y="575"/>
                </a:lnTo>
                <a:lnTo>
                  <a:pt x="329" y="571"/>
                </a:lnTo>
                <a:lnTo>
                  <a:pt x="369" y="566"/>
                </a:lnTo>
                <a:lnTo>
                  <a:pt x="412" y="559"/>
                </a:lnTo>
                <a:lnTo>
                  <a:pt x="455" y="554"/>
                </a:lnTo>
                <a:lnTo>
                  <a:pt x="495" y="549"/>
                </a:lnTo>
                <a:lnTo>
                  <a:pt x="507" y="547"/>
                </a:lnTo>
                <a:lnTo>
                  <a:pt x="507" y="540"/>
                </a:lnTo>
                <a:lnTo>
                  <a:pt x="504" y="523"/>
                </a:lnTo>
                <a:close/>
                <a:moveTo>
                  <a:pt x="526" y="182"/>
                </a:moveTo>
                <a:lnTo>
                  <a:pt x="523" y="182"/>
                </a:lnTo>
                <a:lnTo>
                  <a:pt x="518" y="185"/>
                </a:lnTo>
                <a:lnTo>
                  <a:pt x="518" y="192"/>
                </a:lnTo>
                <a:lnTo>
                  <a:pt x="514" y="197"/>
                </a:lnTo>
                <a:lnTo>
                  <a:pt x="509" y="201"/>
                </a:lnTo>
                <a:lnTo>
                  <a:pt x="507" y="206"/>
                </a:lnTo>
                <a:lnTo>
                  <a:pt x="507" y="213"/>
                </a:lnTo>
                <a:lnTo>
                  <a:pt x="504" y="220"/>
                </a:lnTo>
                <a:lnTo>
                  <a:pt x="500" y="230"/>
                </a:lnTo>
                <a:lnTo>
                  <a:pt x="497" y="234"/>
                </a:lnTo>
                <a:lnTo>
                  <a:pt x="500" y="237"/>
                </a:lnTo>
                <a:lnTo>
                  <a:pt x="502" y="242"/>
                </a:lnTo>
                <a:lnTo>
                  <a:pt x="504" y="244"/>
                </a:lnTo>
                <a:lnTo>
                  <a:pt x="509" y="246"/>
                </a:lnTo>
                <a:lnTo>
                  <a:pt x="511" y="244"/>
                </a:lnTo>
                <a:lnTo>
                  <a:pt x="518" y="232"/>
                </a:lnTo>
                <a:lnTo>
                  <a:pt x="518" y="230"/>
                </a:lnTo>
                <a:lnTo>
                  <a:pt x="516" y="227"/>
                </a:lnTo>
                <a:lnTo>
                  <a:pt x="516" y="225"/>
                </a:lnTo>
                <a:lnTo>
                  <a:pt x="518" y="215"/>
                </a:lnTo>
                <a:lnTo>
                  <a:pt x="521" y="213"/>
                </a:lnTo>
                <a:lnTo>
                  <a:pt x="523" y="213"/>
                </a:lnTo>
                <a:lnTo>
                  <a:pt x="523" y="211"/>
                </a:lnTo>
                <a:lnTo>
                  <a:pt x="526" y="206"/>
                </a:lnTo>
                <a:lnTo>
                  <a:pt x="526" y="204"/>
                </a:lnTo>
                <a:lnTo>
                  <a:pt x="523" y="201"/>
                </a:lnTo>
                <a:lnTo>
                  <a:pt x="523" y="201"/>
                </a:lnTo>
                <a:lnTo>
                  <a:pt x="526" y="201"/>
                </a:lnTo>
                <a:lnTo>
                  <a:pt x="526" y="199"/>
                </a:lnTo>
                <a:lnTo>
                  <a:pt x="523" y="192"/>
                </a:lnTo>
                <a:lnTo>
                  <a:pt x="523" y="189"/>
                </a:lnTo>
                <a:lnTo>
                  <a:pt x="528" y="189"/>
                </a:lnTo>
                <a:lnTo>
                  <a:pt x="528" y="189"/>
                </a:lnTo>
                <a:lnTo>
                  <a:pt x="528" y="185"/>
                </a:lnTo>
                <a:lnTo>
                  <a:pt x="526" y="182"/>
                </a:lnTo>
                <a:close/>
                <a:moveTo>
                  <a:pt x="537" y="168"/>
                </a:moveTo>
                <a:lnTo>
                  <a:pt x="537" y="166"/>
                </a:lnTo>
                <a:lnTo>
                  <a:pt x="535" y="166"/>
                </a:lnTo>
                <a:lnTo>
                  <a:pt x="530" y="166"/>
                </a:lnTo>
                <a:lnTo>
                  <a:pt x="530" y="166"/>
                </a:lnTo>
                <a:lnTo>
                  <a:pt x="528" y="173"/>
                </a:lnTo>
                <a:lnTo>
                  <a:pt x="530" y="175"/>
                </a:lnTo>
                <a:lnTo>
                  <a:pt x="535" y="175"/>
                </a:lnTo>
                <a:lnTo>
                  <a:pt x="537" y="173"/>
                </a:lnTo>
                <a:lnTo>
                  <a:pt x="537" y="168"/>
                </a:lnTo>
                <a:close/>
              </a:path>
            </a:pathLst>
          </a:custGeom>
          <a:solidFill>
            <a:srgbClr val="FFFF00"/>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highlight>
                <a:srgbClr val="FFFF00"/>
              </a:highlight>
              <a:latin typeface="Arial"/>
              <a:cs typeface="Arial"/>
            </a:endParaRPr>
          </a:p>
        </p:txBody>
      </p:sp>
      <p:sp>
        <p:nvSpPr>
          <p:cNvPr id="1067" name="Freeform 43">
            <a:extLst>
              <a:ext uri="{FF2B5EF4-FFF2-40B4-BE49-F238E27FC236}">
                <a16:creationId xmlns:a16="http://schemas.microsoft.com/office/drawing/2014/main" id="{3EE8F384-ACE7-D80E-C721-5F636E376059}"/>
              </a:ext>
            </a:extLst>
          </p:cNvPr>
          <p:cNvSpPr>
            <a:spLocks noEditPoints="1"/>
          </p:cNvSpPr>
          <p:nvPr/>
        </p:nvSpPr>
        <p:spPr bwMode="auto">
          <a:xfrm>
            <a:off x="8128000" y="936625"/>
            <a:ext cx="566738" cy="950913"/>
          </a:xfrm>
          <a:custGeom>
            <a:avLst/>
            <a:gdLst/>
            <a:ahLst/>
            <a:cxnLst>
              <a:cxn ang="0">
                <a:pos x="248" y="396"/>
              </a:cxn>
              <a:cxn ang="0">
                <a:pos x="246" y="386"/>
              </a:cxn>
              <a:cxn ang="0">
                <a:pos x="262" y="365"/>
              </a:cxn>
              <a:cxn ang="0">
                <a:pos x="277" y="372"/>
              </a:cxn>
              <a:cxn ang="0">
                <a:pos x="281" y="358"/>
              </a:cxn>
              <a:cxn ang="0">
                <a:pos x="343" y="256"/>
              </a:cxn>
              <a:cxn ang="0">
                <a:pos x="329" y="225"/>
              </a:cxn>
              <a:cxn ang="0">
                <a:pos x="317" y="223"/>
              </a:cxn>
              <a:cxn ang="0">
                <a:pos x="307" y="230"/>
              </a:cxn>
              <a:cxn ang="0">
                <a:pos x="293" y="218"/>
              </a:cxn>
              <a:cxn ang="0">
                <a:pos x="286" y="202"/>
              </a:cxn>
              <a:cxn ang="0">
                <a:pos x="286" y="190"/>
              </a:cxn>
              <a:cxn ang="0">
                <a:pos x="272" y="185"/>
              </a:cxn>
              <a:cxn ang="0">
                <a:pos x="253" y="183"/>
              </a:cxn>
              <a:cxn ang="0">
                <a:pos x="244" y="176"/>
              </a:cxn>
              <a:cxn ang="0">
                <a:pos x="241" y="164"/>
              </a:cxn>
              <a:cxn ang="0">
                <a:pos x="236" y="152"/>
              </a:cxn>
              <a:cxn ang="0">
                <a:pos x="208" y="88"/>
              </a:cxn>
              <a:cxn ang="0">
                <a:pos x="177" y="19"/>
              </a:cxn>
              <a:cxn ang="0">
                <a:pos x="123" y="3"/>
              </a:cxn>
              <a:cxn ang="0">
                <a:pos x="102" y="27"/>
              </a:cxn>
              <a:cxn ang="0">
                <a:pos x="76" y="41"/>
              </a:cxn>
              <a:cxn ang="0">
                <a:pos x="61" y="19"/>
              </a:cxn>
              <a:cxn ang="0">
                <a:pos x="43" y="38"/>
              </a:cxn>
              <a:cxn ang="0">
                <a:pos x="26" y="116"/>
              </a:cxn>
              <a:cxn ang="0">
                <a:pos x="26" y="185"/>
              </a:cxn>
              <a:cxn ang="0">
                <a:pos x="33" y="235"/>
              </a:cxn>
              <a:cxn ang="0">
                <a:pos x="33" y="259"/>
              </a:cxn>
              <a:cxn ang="0">
                <a:pos x="19" y="299"/>
              </a:cxn>
              <a:cxn ang="0">
                <a:pos x="26" y="315"/>
              </a:cxn>
              <a:cxn ang="0">
                <a:pos x="19" y="332"/>
              </a:cxn>
              <a:cxn ang="0">
                <a:pos x="9" y="332"/>
              </a:cxn>
              <a:cxn ang="0">
                <a:pos x="5" y="353"/>
              </a:cxn>
              <a:cxn ang="0">
                <a:pos x="33" y="420"/>
              </a:cxn>
              <a:cxn ang="0">
                <a:pos x="66" y="498"/>
              </a:cxn>
              <a:cxn ang="0">
                <a:pos x="92" y="559"/>
              </a:cxn>
              <a:cxn ang="0">
                <a:pos x="118" y="590"/>
              </a:cxn>
              <a:cxn ang="0">
                <a:pos x="135" y="559"/>
              </a:cxn>
              <a:cxn ang="0">
                <a:pos x="142" y="512"/>
              </a:cxn>
              <a:cxn ang="0">
                <a:pos x="158" y="483"/>
              </a:cxn>
              <a:cxn ang="0">
                <a:pos x="173" y="483"/>
              </a:cxn>
              <a:cxn ang="0">
                <a:pos x="170" y="467"/>
              </a:cxn>
              <a:cxn ang="0">
                <a:pos x="175" y="457"/>
              </a:cxn>
              <a:cxn ang="0">
                <a:pos x="189" y="462"/>
              </a:cxn>
              <a:cxn ang="0">
                <a:pos x="196" y="457"/>
              </a:cxn>
              <a:cxn ang="0">
                <a:pos x="220" y="429"/>
              </a:cxn>
              <a:cxn ang="0">
                <a:pos x="215" y="375"/>
              </a:cxn>
              <a:cxn ang="0">
                <a:pos x="227" y="360"/>
              </a:cxn>
              <a:cxn ang="0">
                <a:pos x="234" y="365"/>
              </a:cxn>
              <a:cxn ang="0">
                <a:pos x="251" y="377"/>
              </a:cxn>
              <a:cxn ang="0">
                <a:pos x="253" y="367"/>
              </a:cxn>
              <a:cxn ang="0">
                <a:pos x="262" y="353"/>
              </a:cxn>
              <a:cxn ang="0">
                <a:pos x="274" y="339"/>
              </a:cxn>
              <a:cxn ang="0">
                <a:pos x="291" y="351"/>
              </a:cxn>
              <a:cxn ang="0">
                <a:pos x="300" y="337"/>
              </a:cxn>
              <a:cxn ang="0">
                <a:pos x="317" y="313"/>
              </a:cxn>
              <a:cxn ang="0">
                <a:pos x="333" y="287"/>
              </a:cxn>
            </a:cxnLst>
            <a:rect l="0" t="0" r="r" b="b"/>
            <a:pathLst>
              <a:path w="357" h="599">
                <a:moveTo>
                  <a:pt x="246" y="386"/>
                </a:moveTo>
                <a:lnTo>
                  <a:pt x="246" y="389"/>
                </a:lnTo>
                <a:lnTo>
                  <a:pt x="246" y="391"/>
                </a:lnTo>
                <a:lnTo>
                  <a:pt x="248" y="396"/>
                </a:lnTo>
                <a:lnTo>
                  <a:pt x="253" y="396"/>
                </a:lnTo>
                <a:lnTo>
                  <a:pt x="253" y="391"/>
                </a:lnTo>
                <a:lnTo>
                  <a:pt x="248" y="389"/>
                </a:lnTo>
                <a:lnTo>
                  <a:pt x="246" y="386"/>
                </a:lnTo>
                <a:close/>
                <a:moveTo>
                  <a:pt x="274" y="348"/>
                </a:moveTo>
                <a:lnTo>
                  <a:pt x="267" y="348"/>
                </a:lnTo>
                <a:lnTo>
                  <a:pt x="265" y="353"/>
                </a:lnTo>
                <a:lnTo>
                  <a:pt x="262" y="365"/>
                </a:lnTo>
                <a:lnTo>
                  <a:pt x="267" y="372"/>
                </a:lnTo>
                <a:lnTo>
                  <a:pt x="270" y="375"/>
                </a:lnTo>
                <a:lnTo>
                  <a:pt x="277" y="375"/>
                </a:lnTo>
                <a:lnTo>
                  <a:pt x="277" y="372"/>
                </a:lnTo>
                <a:lnTo>
                  <a:pt x="274" y="365"/>
                </a:lnTo>
                <a:lnTo>
                  <a:pt x="279" y="365"/>
                </a:lnTo>
                <a:lnTo>
                  <a:pt x="284" y="360"/>
                </a:lnTo>
                <a:lnTo>
                  <a:pt x="281" y="358"/>
                </a:lnTo>
                <a:lnTo>
                  <a:pt x="274" y="348"/>
                </a:lnTo>
                <a:close/>
                <a:moveTo>
                  <a:pt x="355" y="256"/>
                </a:moveTo>
                <a:lnTo>
                  <a:pt x="352" y="254"/>
                </a:lnTo>
                <a:lnTo>
                  <a:pt x="343" y="256"/>
                </a:lnTo>
                <a:lnTo>
                  <a:pt x="341" y="249"/>
                </a:lnTo>
                <a:lnTo>
                  <a:pt x="341" y="242"/>
                </a:lnTo>
                <a:lnTo>
                  <a:pt x="333" y="232"/>
                </a:lnTo>
                <a:lnTo>
                  <a:pt x="329" y="225"/>
                </a:lnTo>
                <a:lnTo>
                  <a:pt x="329" y="223"/>
                </a:lnTo>
                <a:lnTo>
                  <a:pt x="324" y="223"/>
                </a:lnTo>
                <a:lnTo>
                  <a:pt x="319" y="223"/>
                </a:lnTo>
                <a:lnTo>
                  <a:pt x="317" y="223"/>
                </a:lnTo>
                <a:lnTo>
                  <a:pt x="315" y="225"/>
                </a:lnTo>
                <a:lnTo>
                  <a:pt x="315" y="228"/>
                </a:lnTo>
                <a:lnTo>
                  <a:pt x="315" y="232"/>
                </a:lnTo>
                <a:lnTo>
                  <a:pt x="307" y="230"/>
                </a:lnTo>
                <a:lnTo>
                  <a:pt x="303" y="228"/>
                </a:lnTo>
                <a:lnTo>
                  <a:pt x="298" y="225"/>
                </a:lnTo>
                <a:lnTo>
                  <a:pt x="296" y="223"/>
                </a:lnTo>
                <a:lnTo>
                  <a:pt x="293" y="218"/>
                </a:lnTo>
                <a:lnTo>
                  <a:pt x="293" y="214"/>
                </a:lnTo>
                <a:lnTo>
                  <a:pt x="293" y="209"/>
                </a:lnTo>
                <a:lnTo>
                  <a:pt x="288" y="204"/>
                </a:lnTo>
                <a:lnTo>
                  <a:pt x="286" y="202"/>
                </a:lnTo>
                <a:lnTo>
                  <a:pt x="284" y="199"/>
                </a:lnTo>
                <a:lnTo>
                  <a:pt x="281" y="197"/>
                </a:lnTo>
                <a:lnTo>
                  <a:pt x="284" y="192"/>
                </a:lnTo>
                <a:lnTo>
                  <a:pt x="286" y="190"/>
                </a:lnTo>
                <a:lnTo>
                  <a:pt x="284" y="185"/>
                </a:lnTo>
                <a:lnTo>
                  <a:pt x="281" y="183"/>
                </a:lnTo>
                <a:lnTo>
                  <a:pt x="277" y="183"/>
                </a:lnTo>
                <a:lnTo>
                  <a:pt x="272" y="185"/>
                </a:lnTo>
                <a:lnTo>
                  <a:pt x="267" y="185"/>
                </a:lnTo>
                <a:lnTo>
                  <a:pt x="260" y="185"/>
                </a:lnTo>
                <a:lnTo>
                  <a:pt x="255" y="183"/>
                </a:lnTo>
                <a:lnTo>
                  <a:pt x="253" y="183"/>
                </a:lnTo>
                <a:lnTo>
                  <a:pt x="251" y="183"/>
                </a:lnTo>
                <a:lnTo>
                  <a:pt x="248" y="183"/>
                </a:lnTo>
                <a:lnTo>
                  <a:pt x="246" y="180"/>
                </a:lnTo>
                <a:lnTo>
                  <a:pt x="244" y="176"/>
                </a:lnTo>
                <a:lnTo>
                  <a:pt x="244" y="171"/>
                </a:lnTo>
                <a:lnTo>
                  <a:pt x="244" y="169"/>
                </a:lnTo>
                <a:lnTo>
                  <a:pt x="241" y="166"/>
                </a:lnTo>
                <a:lnTo>
                  <a:pt x="241" y="164"/>
                </a:lnTo>
                <a:lnTo>
                  <a:pt x="239" y="161"/>
                </a:lnTo>
                <a:lnTo>
                  <a:pt x="239" y="159"/>
                </a:lnTo>
                <a:lnTo>
                  <a:pt x="239" y="154"/>
                </a:lnTo>
                <a:lnTo>
                  <a:pt x="236" y="152"/>
                </a:lnTo>
                <a:lnTo>
                  <a:pt x="232" y="143"/>
                </a:lnTo>
                <a:lnTo>
                  <a:pt x="222" y="121"/>
                </a:lnTo>
                <a:lnTo>
                  <a:pt x="215" y="107"/>
                </a:lnTo>
                <a:lnTo>
                  <a:pt x="208" y="88"/>
                </a:lnTo>
                <a:lnTo>
                  <a:pt x="201" y="74"/>
                </a:lnTo>
                <a:lnTo>
                  <a:pt x="192" y="55"/>
                </a:lnTo>
                <a:lnTo>
                  <a:pt x="184" y="36"/>
                </a:lnTo>
                <a:lnTo>
                  <a:pt x="177" y="19"/>
                </a:lnTo>
                <a:lnTo>
                  <a:pt x="163" y="12"/>
                </a:lnTo>
                <a:lnTo>
                  <a:pt x="144" y="5"/>
                </a:lnTo>
                <a:lnTo>
                  <a:pt x="130" y="0"/>
                </a:lnTo>
                <a:lnTo>
                  <a:pt x="123" y="3"/>
                </a:lnTo>
                <a:lnTo>
                  <a:pt x="121" y="5"/>
                </a:lnTo>
                <a:lnTo>
                  <a:pt x="121" y="10"/>
                </a:lnTo>
                <a:lnTo>
                  <a:pt x="113" y="17"/>
                </a:lnTo>
                <a:lnTo>
                  <a:pt x="102" y="27"/>
                </a:lnTo>
                <a:lnTo>
                  <a:pt x="90" y="38"/>
                </a:lnTo>
                <a:lnTo>
                  <a:pt x="85" y="41"/>
                </a:lnTo>
                <a:lnTo>
                  <a:pt x="83" y="41"/>
                </a:lnTo>
                <a:lnTo>
                  <a:pt x="76" y="41"/>
                </a:lnTo>
                <a:lnTo>
                  <a:pt x="71" y="38"/>
                </a:lnTo>
                <a:lnTo>
                  <a:pt x="69" y="36"/>
                </a:lnTo>
                <a:lnTo>
                  <a:pt x="66" y="31"/>
                </a:lnTo>
                <a:lnTo>
                  <a:pt x="61" y="19"/>
                </a:lnTo>
                <a:lnTo>
                  <a:pt x="54" y="19"/>
                </a:lnTo>
                <a:lnTo>
                  <a:pt x="45" y="22"/>
                </a:lnTo>
                <a:lnTo>
                  <a:pt x="45" y="31"/>
                </a:lnTo>
                <a:lnTo>
                  <a:pt x="43" y="38"/>
                </a:lnTo>
                <a:lnTo>
                  <a:pt x="38" y="55"/>
                </a:lnTo>
                <a:lnTo>
                  <a:pt x="33" y="79"/>
                </a:lnTo>
                <a:lnTo>
                  <a:pt x="31" y="93"/>
                </a:lnTo>
                <a:lnTo>
                  <a:pt x="26" y="116"/>
                </a:lnTo>
                <a:lnTo>
                  <a:pt x="21" y="135"/>
                </a:lnTo>
                <a:lnTo>
                  <a:pt x="26" y="154"/>
                </a:lnTo>
                <a:lnTo>
                  <a:pt x="28" y="171"/>
                </a:lnTo>
                <a:lnTo>
                  <a:pt x="26" y="185"/>
                </a:lnTo>
                <a:lnTo>
                  <a:pt x="24" y="199"/>
                </a:lnTo>
                <a:lnTo>
                  <a:pt x="26" y="211"/>
                </a:lnTo>
                <a:lnTo>
                  <a:pt x="28" y="225"/>
                </a:lnTo>
                <a:lnTo>
                  <a:pt x="33" y="235"/>
                </a:lnTo>
                <a:lnTo>
                  <a:pt x="35" y="237"/>
                </a:lnTo>
                <a:lnTo>
                  <a:pt x="35" y="242"/>
                </a:lnTo>
                <a:lnTo>
                  <a:pt x="35" y="249"/>
                </a:lnTo>
                <a:lnTo>
                  <a:pt x="33" y="259"/>
                </a:lnTo>
                <a:lnTo>
                  <a:pt x="33" y="266"/>
                </a:lnTo>
                <a:lnTo>
                  <a:pt x="31" y="273"/>
                </a:lnTo>
                <a:lnTo>
                  <a:pt x="24" y="285"/>
                </a:lnTo>
                <a:lnTo>
                  <a:pt x="19" y="299"/>
                </a:lnTo>
                <a:lnTo>
                  <a:pt x="21" y="304"/>
                </a:lnTo>
                <a:lnTo>
                  <a:pt x="24" y="311"/>
                </a:lnTo>
                <a:lnTo>
                  <a:pt x="26" y="313"/>
                </a:lnTo>
                <a:lnTo>
                  <a:pt x="26" y="315"/>
                </a:lnTo>
                <a:lnTo>
                  <a:pt x="21" y="318"/>
                </a:lnTo>
                <a:lnTo>
                  <a:pt x="19" y="320"/>
                </a:lnTo>
                <a:lnTo>
                  <a:pt x="16" y="325"/>
                </a:lnTo>
                <a:lnTo>
                  <a:pt x="19" y="332"/>
                </a:lnTo>
                <a:lnTo>
                  <a:pt x="19" y="337"/>
                </a:lnTo>
                <a:lnTo>
                  <a:pt x="16" y="339"/>
                </a:lnTo>
                <a:lnTo>
                  <a:pt x="14" y="337"/>
                </a:lnTo>
                <a:lnTo>
                  <a:pt x="9" y="332"/>
                </a:lnTo>
                <a:lnTo>
                  <a:pt x="5" y="334"/>
                </a:lnTo>
                <a:lnTo>
                  <a:pt x="2" y="339"/>
                </a:lnTo>
                <a:lnTo>
                  <a:pt x="0" y="341"/>
                </a:lnTo>
                <a:lnTo>
                  <a:pt x="5" y="353"/>
                </a:lnTo>
                <a:lnTo>
                  <a:pt x="16" y="379"/>
                </a:lnTo>
                <a:lnTo>
                  <a:pt x="21" y="393"/>
                </a:lnTo>
                <a:lnTo>
                  <a:pt x="28" y="405"/>
                </a:lnTo>
                <a:lnTo>
                  <a:pt x="33" y="420"/>
                </a:lnTo>
                <a:lnTo>
                  <a:pt x="38" y="431"/>
                </a:lnTo>
                <a:lnTo>
                  <a:pt x="54" y="472"/>
                </a:lnTo>
                <a:lnTo>
                  <a:pt x="61" y="486"/>
                </a:lnTo>
                <a:lnTo>
                  <a:pt x="66" y="498"/>
                </a:lnTo>
                <a:lnTo>
                  <a:pt x="71" y="512"/>
                </a:lnTo>
                <a:lnTo>
                  <a:pt x="83" y="538"/>
                </a:lnTo>
                <a:lnTo>
                  <a:pt x="90" y="552"/>
                </a:lnTo>
                <a:lnTo>
                  <a:pt x="92" y="559"/>
                </a:lnTo>
                <a:lnTo>
                  <a:pt x="95" y="569"/>
                </a:lnTo>
                <a:lnTo>
                  <a:pt x="102" y="573"/>
                </a:lnTo>
                <a:lnTo>
                  <a:pt x="113" y="583"/>
                </a:lnTo>
                <a:lnTo>
                  <a:pt x="118" y="590"/>
                </a:lnTo>
                <a:lnTo>
                  <a:pt x="128" y="599"/>
                </a:lnTo>
                <a:lnTo>
                  <a:pt x="130" y="592"/>
                </a:lnTo>
                <a:lnTo>
                  <a:pt x="135" y="590"/>
                </a:lnTo>
                <a:lnTo>
                  <a:pt x="135" y="559"/>
                </a:lnTo>
                <a:lnTo>
                  <a:pt x="142" y="538"/>
                </a:lnTo>
                <a:lnTo>
                  <a:pt x="149" y="514"/>
                </a:lnTo>
                <a:lnTo>
                  <a:pt x="144" y="512"/>
                </a:lnTo>
                <a:lnTo>
                  <a:pt x="142" y="512"/>
                </a:lnTo>
                <a:lnTo>
                  <a:pt x="144" y="498"/>
                </a:lnTo>
                <a:lnTo>
                  <a:pt x="151" y="486"/>
                </a:lnTo>
                <a:lnTo>
                  <a:pt x="158" y="479"/>
                </a:lnTo>
                <a:lnTo>
                  <a:pt x="158" y="483"/>
                </a:lnTo>
                <a:lnTo>
                  <a:pt x="161" y="488"/>
                </a:lnTo>
                <a:lnTo>
                  <a:pt x="165" y="486"/>
                </a:lnTo>
                <a:lnTo>
                  <a:pt x="168" y="481"/>
                </a:lnTo>
                <a:lnTo>
                  <a:pt x="173" y="483"/>
                </a:lnTo>
                <a:lnTo>
                  <a:pt x="175" y="483"/>
                </a:lnTo>
                <a:lnTo>
                  <a:pt x="175" y="479"/>
                </a:lnTo>
                <a:lnTo>
                  <a:pt x="170" y="472"/>
                </a:lnTo>
                <a:lnTo>
                  <a:pt x="170" y="467"/>
                </a:lnTo>
                <a:lnTo>
                  <a:pt x="173" y="467"/>
                </a:lnTo>
                <a:lnTo>
                  <a:pt x="175" y="472"/>
                </a:lnTo>
                <a:lnTo>
                  <a:pt x="177" y="472"/>
                </a:lnTo>
                <a:lnTo>
                  <a:pt x="175" y="457"/>
                </a:lnTo>
                <a:lnTo>
                  <a:pt x="177" y="453"/>
                </a:lnTo>
                <a:lnTo>
                  <a:pt x="182" y="457"/>
                </a:lnTo>
                <a:lnTo>
                  <a:pt x="187" y="465"/>
                </a:lnTo>
                <a:lnTo>
                  <a:pt x="189" y="462"/>
                </a:lnTo>
                <a:lnTo>
                  <a:pt x="187" y="450"/>
                </a:lnTo>
                <a:lnTo>
                  <a:pt x="189" y="453"/>
                </a:lnTo>
                <a:lnTo>
                  <a:pt x="194" y="460"/>
                </a:lnTo>
                <a:lnTo>
                  <a:pt x="196" y="457"/>
                </a:lnTo>
                <a:lnTo>
                  <a:pt x="199" y="448"/>
                </a:lnTo>
                <a:lnTo>
                  <a:pt x="203" y="441"/>
                </a:lnTo>
                <a:lnTo>
                  <a:pt x="215" y="438"/>
                </a:lnTo>
                <a:lnTo>
                  <a:pt x="220" y="429"/>
                </a:lnTo>
                <a:lnTo>
                  <a:pt x="222" y="420"/>
                </a:lnTo>
                <a:lnTo>
                  <a:pt x="220" y="410"/>
                </a:lnTo>
                <a:lnTo>
                  <a:pt x="220" y="386"/>
                </a:lnTo>
                <a:lnTo>
                  <a:pt x="215" y="375"/>
                </a:lnTo>
                <a:lnTo>
                  <a:pt x="222" y="365"/>
                </a:lnTo>
                <a:lnTo>
                  <a:pt x="222" y="356"/>
                </a:lnTo>
                <a:lnTo>
                  <a:pt x="225" y="351"/>
                </a:lnTo>
                <a:lnTo>
                  <a:pt x="227" y="360"/>
                </a:lnTo>
                <a:lnTo>
                  <a:pt x="227" y="367"/>
                </a:lnTo>
                <a:lnTo>
                  <a:pt x="229" y="367"/>
                </a:lnTo>
                <a:lnTo>
                  <a:pt x="232" y="365"/>
                </a:lnTo>
                <a:lnTo>
                  <a:pt x="234" y="365"/>
                </a:lnTo>
                <a:lnTo>
                  <a:pt x="232" y="377"/>
                </a:lnTo>
                <a:lnTo>
                  <a:pt x="232" y="382"/>
                </a:lnTo>
                <a:lnTo>
                  <a:pt x="239" y="377"/>
                </a:lnTo>
                <a:lnTo>
                  <a:pt x="251" y="377"/>
                </a:lnTo>
                <a:lnTo>
                  <a:pt x="255" y="382"/>
                </a:lnTo>
                <a:lnTo>
                  <a:pt x="258" y="382"/>
                </a:lnTo>
                <a:lnTo>
                  <a:pt x="258" y="375"/>
                </a:lnTo>
                <a:lnTo>
                  <a:pt x="253" y="367"/>
                </a:lnTo>
                <a:lnTo>
                  <a:pt x="253" y="358"/>
                </a:lnTo>
                <a:lnTo>
                  <a:pt x="253" y="348"/>
                </a:lnTo>
                <a:lnTo>
                  <a:pt x="258" y="353"/>
                </a:lnTo>
                <a:lnTo>
                  <a:pt x="262" y="353"/>
                </a:lnTo>
                <a:lnTo>
                  <a:pt x="265" y="348"/>
                </a:lnTo>
                <a:lnTo>
                  <a:pt x="267" y="344"/>
                </a:lnTo>
                <a:lnTo>
                  <a:pt x="270" y="341"/>
                </a:lnTo>
                <a:lnTo>
                  <a:pt x="274" y="339"/>
                </a:lnTo>
                <a:lnTo>
                  <a:pt x="279" y="339"/>
                </a:lnTo>
                <a:lnTo>
                  <a:pt x="281" y="339"/>
                </a:lnTo>
                <a:lnTo>
                  <a:pt x="286" y="344"/>
                </a:lnTo>
                <a:lnTo>
                  <a:pt x="291" y="351"/>
                </a:lnTo>
                <a:lnTo>
                  <a:pt x="293" y="346"/>
                </a:lnTo>
                <a:lnTo>
                  <a:pt x="296" y="344"/>
                </a:lnTo>
                <a:lnTo>
                  <a:pt x="296" y="337"/>
                </a:lnTo>
                <a:lnTo>
                  <a:pt x="300" y="337"/>
                </a:lnTo>
                <a:lnTo>
                  <a:pt x="300" y="320"/>
                </a:lnTo>
                <a:lnTo>
                  <a:pt x="303" y="315"/>
                </a:lnTo>
                <a:lnTo>
                  <a:pt x="310" y="315"/>
                </a:lnTo>
                <a:lnTo>
                  <a:pt x="317" y="313"/>
                </a:lnTo>
                <a:lnTo>
                  <a:pt x="319" y="311"/>
                </a:lnTo>
                <a:lnTo>
                  <a:pt x="319" y="301"/>
                </a:lnTo>
                <a:lnTo>
                  <a:pt x="326" y="296"/>
                </a:lnTo>
                <a:lnTo>
                  <a:pt x="333" y="287"/>
                </a:lnTo>
                <a:lnTo>
                  <a:pt x="348" y="285"/>
                </a:lnTo>
                <a:lnTo>
                  <a:pt x="357" y="259"/>
                </a:lnTo>
                <a:lnTo>
                  <a:pt x="355" y="256"/>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68" name="Freeform 44">
            <a:extLst>
              <a:ext uri="{FF2B5EF4-FFF2-40B4-BE49-F238E27FC236}">
                <a16:creationId xmlns:a16="http://schemas.microsoft.com/office/drawing/2014/main" id="{AADB4F3F-04E2-9798-D55C-13E7596C79E2}"/>
              </a:ext>
            </a:extLst>
          </p:cNvPr>
          <p:cNvSpPr>
            <a:spLocks noEditPoints="1"/>
          </p:cNvSpPr>
          <p:nvPr/>
        </p:nvSpPr>
        <p:spPr bwMode="auto">
          <a:xfrm>
            <a:off x="8007350" y="1928813"/>
            <a:ext cx="555625" cy="298450"/>
          </a:xfrm>
          <a:custGeom>
            <a:avLst/>
            <a:gdLst/>
            <a:ahLst/>
            <a:cxnLst>
              <a:cxn ang="0">
                <a:pos x="329" y="100"/>
              </a:cxn>
              <a:cxn ang="0">
                <a:pos x="298" y="74"/>
              </a:cxn>
              <a:cxn ang="0">
                <a:pos x="291" y="79"/>
              </a:cxn>
              <a:cxn ang="0">
                <a:pos x="305" y="81"/>
              </a:cxn>
              <a:cxn ang="0">
                <a:pos x="324" y="100"/>
              </a:cxn>
              <a:cxn ang="0">
                <a:pos x="289" y="124"/>
              </a:cxn>
              <a:cxn ang="0">
                <a:pos x="258" y="105"/>
              </a:cxn>
              <a:cxn ang="0">
                <a:pos x="241" y="76"/>
              </a:cxn>
              <a:cxn ang="0">
                <a:pos x="211" y="74"/>
              </a:cxn>
              <a:cxn ang="0">
                <a:pos x="220" y="41"/>
              </a:cxn>
              <a:cxn ang="0">
                <a:pos x="234" y="24"/>
              </a:cxn>
              <a:cxn ang="0">
                <a:pos x="230" y="19"/>
              </a:cxn>
              <a:cxn ang="0">
                <a:pos x="215" y="19"/>
              </a:cxn>
              <a:cxn ang="0">
                <a:pos x="206" y="0"/>
              </a:cxn>
              <a:cxn ang="0">
                <a:pos x="187" y="15"/>
              </a:cxn>
              <a:cxn ang="0">
                <a:pos x="171" y="38"/>
              </a:cxn>
              <a:cxn ang="0">
                <a:pos x="133" y="50"/>
              </a:cxn>
              <a:cxn ang="0">
                <a:pos x="95" y="64"/>
              </a:cxn>
              <a:cxn ang="0">
                <a:pos x="62" y="74"/>
              </a:cxn>
              <a:cxn ang="0">
                <a:pos x="36" y="83"/>
              </a:cxn>
              <a:cxn ang="0">
                <a:pos x="10" y="90"/>
              </a:cxn>
              <a:cxn ang="0">
                <a:pos x="3" y="116"/>
              </a:cxn>
              <a:cxn ang="0">
                <a:pos x="3" y="150"/>
              </a:cxn>
              <a:cxn ang="0">
                <a:pos x="5" y="183"/>
              </a:cxn>
              <a:cxn ang="0">
                <a:pos x="24" y="180"/>
              </a:cxn>
              <a:cxn ang="0">
                <a:pos x="45" y="173"/>
              </a:cxn>
              <a:cxn ang="0">
                <a:pos x="69" y="166"/>
              </a:cxn>
              <a:cxn ang="0">
                <a:pos x="74" y="166"/>
              </a:cxn>
              <a:cxn ang="0">
                <a:pos x="104" y="154"/>
              </a:cxn>
              <a:cxn ang="0">
                <a:pos x="137" y="145"/>
              </a:cxn>
              <a:cxn ang="0">
                <a:pos x="159" y="138"/>
              </a:cxn>
              <a:cxn ang="0">
                <a:pos x="182" y="128"/>
              </a:cxn>
              <a:cxn ang="0">
                <a:pos x="197" y="131"/>
              </a:cxn>
              <a:cxn ang="0">
                <a:pos x="206" y="145"/>
              </a:cxn>
              <a:cxn ang="0">
                <a:pos x="215" y="152"/>
              </a:cxn>
              <a:cxn ang="0">
                <a:pos x="227" y="150"/>
              </a:cxn>
              <a:cxn ang="0">
                <a:pos x="237" y="180"/>
              </a:cxn>
              <a:cxn ang="0">
                <a:pos x="268" y="138"/>
              </a:cxn>
              <a:cxn ang="0">
                <a:pos x="277" y="157"/>
              </a:cxn>
              <a:cxn ang="0">
                <a:pos x="296" y="138"/>
              </a:cxn>
              <a:cxn ang="0">
                <a:pos x="334" y="116"/>
              </a:cxn>
              <a:cxn ang="0">
                <a:pos x="277" y="183"/>
              </a:cxn>
              <a:cxn ang="0">
                <a:pos x="298" y="173"/>
              </a:cxn>
              <a:cxn ang="0">
                <a:pos x="348" y="164"/>
              </a:cxn>
              <a:cxn ang="0">
                <a:pos x="341" y="164"/>
              </a:cxn>
              <a:cxn ang="0">
                <a:pos x="343" y="173"/>
              </a:cxn>
            </a:cxnLst>
            <a:rect l="0" t="0" r="r" b="b"/>
            <a:pathLst>
              <a:path w="350" h="188">
                <a:moveTo>
                  <a:pt x="334" y="116"/>
                </a:moveTo>
                <a:lnTo>
                  <a:pt x="334" y="112"/>
                </a:lnTo>
                <a:lnTo>
                  <a:pt x="329" y="100"/>
                </a:lnTo>
                <a:lnTo>
                  <a:pt x="320" y="83"/>
                </a:lnTo>
                <a:lnTo>
                  <a:pt x="303" y="74"/>
                </a:lnTo>
                <a:lnTo>
                  <a:pt x="298" y="74"/>
                </a:lnTo>
                <a:lnTo>
                  <a:pt x="294" y="74"/>
                </a:lnTo>
                <a:lnTo>
                  <a:pt x="291" y="76"/>
                </a:lnTo>
                <a:lnTo>
                  <a:pt x="291" y="79"/>
                </a:lnTo>
                <a:lnTo>
                  <a:pt x="296" y="83"/>
                </a:lnTo>
                <a:lnTo>
                  <a:pt x="298" y="79"/>
                </a:lnTo>
                <a:lnTo>
                  <a:pt x="305" y="81"/>
                </a:lnTo>
                <a:lnTo>
                  <a:pt x="308" y="86"/>
                </a:lnTo>
                <a:lnTo>
                  <a:pt x="320" y="95"/>
                </a:lnTo>
                <a:lnTo>
                  <a:pt x="324" y="100"/>
                </a:lnTo>
                <a:lnTo>
                  <a:pt x="315" y="112"/>
                </a:lnTo>
                <a:lnTo>
                  <a:pt x="303" y="124"/>
                </a:lnTo>
                <a:lnTo>
                  <a:pt x="289" y="124"/>
                </a:lnTo>
                <a:lnTo>
                  <a:pt x="279" y="121"/>
                </a:lnTo>
                <a:lnTo>
                  <a:pt x="270" y="107"/>
                </a:lnTo>
                <a:lnTo>
                  <a:pt x="258" y="105"/>
                </a:lnTo>
                <a:lnTo>
                  <a:pt x="258" y="100"/>
                </a:lnTo>
                <a:lnTo>
                  <a:pt x="260" y="95"/>
                </a:lnTo>
                <a:lnTo>
                  <a:pt x="241" y="76"/>
                </a:lnTo>
                <a:lnTo>
                  <a:pt x="232" y="76"/>
                </a:lnTo>
                <a:lnTo>
                  <a:pt x="215" y="76"/>
                </a:lnTo>
                <a:lnTo>
                  <a:pt x="211" y="74"/>
                </a:lnTo>
                <a:lnTo>
                  <a:pt x="215" y="60"/>
                </a:lnTo>
                <a:lnTo>
                  <a:pt x="218" y="48"/>
                </a:lnTo>
                <a:lnTo>
                  <a:pt x="220" y="41"/>
                </a:lnTo>
                <a:lnTo>
                  <a:pt x="225" y="36"/>
                </a:lnTo>
                <a:lnTo>
                  <a:pt x="232" y="27"/>
                </a:lnTo>
                <a:lnTo>
                  <a:pt x="234" y="24"/>
                </a:lnTo>
                <a:lnTo>
                  <a:pt x="234" y="22"/>
                </a:lnTo>
                <a:lnTo>
                  <a:pt x="232" y="19"/>
                </a:lnTo>
                <a:lnTo>
                  <a:pt x="230" y="19"/>
                </a:lnTo>
                <a:lnTo>
                  <a:pt x="225" y="22"/>
                </a:lnTo>
                <a:lnTo>
                  <a:pt x="223" y="24"/>
                </a:lnTo>
                <a:lnTo>
                  <a:pt x="215" y="19"/>
                </a:lnTo>
                <a:lnTo>
                  <a:pt x="213" y="12"/>
                </a:lnTo>
                <a:lnTo>
                  <a:pt x="208" y="8"/>
                </a:lnTo>
                <a:lnTo>
                  <a:pt x="206" y="0"/>
                </a:lnTo>
                <a:lnTo>
                  <a:pt x="197" y="3"/>
                </a:lnTo>
                <a:lnTo>
                  <a:pt x="192" y="8"/>
                </a:lnTo>
                <a:lnTo>
                  <a:pt x="187" y="15"/>
                </a:lnTo>
                <a:lnTo>
                  <a:pt x="182" y="19"/>
                </a:lnTo>
                <a:lnTo>
                  <a:pt x="175" y="34"/>
                </a:lnTo>
                <a:lnTo>
                  <a:pt x="171" y="38"/>
                </a:lnTo>
                <a:lnTo>
                  <a:pt x="156" y="43"/>
                </a:lnTo>
                <a:lnTo>
                  <a:pt x="145" y="48"/>
                </a:lnTo>
                <a:lnTo>
                  <a:pt x="133" y="50"/>
                </a:lnTo>
                <a:lnTo>
                  <a:pt x="121" y="55"/>
                </a:lnTo>
                <a:lnTo>
                  <a:pt x="107" y="60"/>
                </a:lnTo>
                <a:lnTo>
                  <a:pt x="95" y="64"/>
                </a:lnTo>
                <a:lnTo>
                  <a:pt x="83" y="67"/>
                </a:lnTo>
                <a:lnTo>
                  <a:pt x="69" y="72"/>
                </a:lnTo>
                <a:lnTo>
                  <a:pt x="62" y="74"/>
                </a:lnTo>
                <a:lnTo>
                  <a:pt x="52" y="76"/>
                </a:lnTo>
                <a:lnTo>
                  <a:pt x="45" y="79"/>
                </a:lnTo>
                <a:lnTo>
                  <a:pt x="36" y="83"/>
                </a:lnTo>
                <a:lnTo>
                  <a:pt x="26" y="86"/>
                </a:lnTo>
                <a:lnTo>
                  <a:pt x="19" y="88"/>
                </a:lnTo>
                <a:lnTo>
                  <a:pt x="10" y="90"/>
                </a:lnTo>
                <a:lnTo>
                  <a:pt x="0" y="93"/>
                </a:lnTo>
                <a:lnTo>
                  <a:pt x="0" y="105"/>
                </a:lnTo>
                <a:lnTo>
                  <a:pt x="3" y="116"/>
                </a:lnTo>
                <a:lnTo>
                  <a:pt x="3" y="126"/>
                </a:lnTo>
                <a:lnTo>
                  <a:pt x="3" y="138"/>
                </a:lnTo>
                <a:lnTo>
                  <a:pt x="3" y="150"/>
                </a:lnTo>
                <a:lnTo>
                  <a:pt x="5" y="161"/>
                </a:lnTo>
                <a:lnTo>
                  <a:pt x="5" y="171"/>
                </a:lnTo>
                <a:lnTo>
                  <a:pt x="5" y="183"/>
                </a:lnTo>
                <a:lnTo>
                  <a:pt x="10" y="185"/>
                </a:lnTo>
                <a:lnTo>
                  <a:pt x="17" y="183"/>
                </a:lnTo>
                <a:lnTo>
                  <a:pt x="24" y="180"/>
                </a:lnTo>
                <a:lnTo>
                  <a:pt x="31" y="178"/>
                </a:lnTo>
                <a:lnTo>
                  <a:pt x="38" y="176"/>
                </a:lnTo>
                <a:lnTo>
                  <a:pt x="45" y="173"/>
                </a:lnTo>
                <a:lnTo>
                  <a:pt x="55" y="171"/>
                </a:lnTo>
                <a:lnTo>
                  <a:pt x="62" y="169"/>
                </a:lnTo>
                <a:lnTo>
                  <a:pt x="69" y="166"/>
                </a:lnTo>
                <a:lnTo>
                  <a:pt x="69" y="171"/>
                </a:lnTo>
                <a:lnTo>
                  <a:pt x="74" y="169"/>
                </a:lnTo>
                <a:lnTo>
                  <a:pt x="74" y="166"/>
                </a:lnTo>
                <a:lnTo>
                  <a:pt x="83" y="161"/>
                </a:lnTo>
                <a:lnTo>
                  <a:pt x="95" y="159"/>
                </a:lnTo>
                <a:lnTo>
                  <a:pt x="104" y="154"/>
                </a:lnTo>
                <a:lnTo>
                  <a:pt x="116" y="152"/>
                </a:lnTo>
                <a:lnTo>
                  <a:pt x="126" y="147"/>
                </a:lnTo>
                <a:lnTo>
                  <a:pt x="137" y="145"/>
                </a:lnTo>
                <a:lnTo>
                  <a:pt x="147" y="140"/>
                </a:lnTo>
                <a:lnTo>
                  <a:pt x="159" y="138"/>
                </a:lnTo>
                <a:lnTo>
                  <a:pt x="159" y="138"/>
                </a:lnTo>
                <a:lnTo>
                  <a:pt x="166" y="135"/>
                </a:lnTo>
                <a:lnTo>
                  <a:pt x="173" y="133"/>
                </a:lnTo>
                <a:lnTo>
                  <a:pt x="182" y="128"/>
                </a:lnTo>
                <a:lnTo>
                  <a:pt x="187" y="126"/>
                </a:lnTo>
                <a:lnTo>
                  <a:pt x="194" y="124"/>
                </a:lnTo>
                <a:lnTo>
                  <a:pt x="197" y="131"/>
                </a:lnTo>
                <a:lnTo>
                  <a:pt x="199" y="138"/>
                </a:lnTo>
                <a:lnTo>
                  <a:pt x="204" y="138"/>
                </a:lnTo>
                <a:lnTo>
                  <a:pt x="206" y="145"/>
                </a:lnTo>
                <a:lnTo>
                  <a:pt x="208" y="150"/>
                </a:lnTo>
                <a:lnTo>
                  <a:pt x="211" y="152"/>
                </a:lnTo>
                <a:lnTo>
                  <a:pt x="215" y="152"/>
                </a:lnTo>
                <a:lnTo>
                  <a:pt x="220" y="157"/>
                </a:lnTo>
                <a:lnTo>
                  <a:pt x="225" y="150"/>
                </a:lnTo>
                <a:lnTo>
                  <a:pt x="227" y="150"/>
                </a:lnTo>
                <a:lnTo>
                  <a:pt x="227" y="164"/>
                </a:lnTo>
                <a:lnTo>
                  <a:pt x="232" y="178"/>
                </a:lnTo>
                <a:lnTo>
                  <a:pt x="237" y="180"/>
                </a:lnTo>
                <a:lnTo>
                  <a:pt x="241" y="173"/>
                </a:lnTo>
                <a:lnTo>
                  <a:pt x="251" y="169"/>
                </a:lnTo>
                <a:lnTo>
                  <a:pt x="268" y="138"/>
                </a:lnTo>
                <a:lnTo>
                  <a:pt x="270" y="138"/>
                </a:lnTo>
                <a:lnTo>
                  <a:pt x="275" y="150"/>
                </a:lnTo>
                <a:lnTo>
                  <a:pt x="277" y="157"/>
                </a:lnTo>
                <a:lnTo>
                  <a:pt x="279" y="159"/>
                </a:lnTo>
                <a:lnTo>
                  <a:pt x="291" y="147"/>
                </a:lnTo>
                <a:lnTo>
                  <a:pt x="296" y="138"/>
                </a:lnTo>
                <a:lnTo>
                  <a:pt x="324" y="121"/>
                </a:lnTo>
                <a:lnTo>
                  <a:pt x="331" y="116"/>
                </a:lnTo>
                <a:lnTo>
                  <a:pt x="334" y="116"/>
                </a:lnTo>
                <a:close/>
                <a:moveTo>
                  <a:pt x="286" y="166"/>
                </a:moveTo>
                <a:lnTo>
                  <a:pt x="282" y="169"/>
                </a:lnTo>
                <a:lnTo>
                  <a:pt x="277" y="183"/>
                </a:lnTo>
                <a:lnTo>
                  <a:pt x="272" y="185"/>
                </a:lnTo>
                <a:lnTo>
                  <a:pt x="277" y="188"/>
                </a:lnTo>
                <a:lnTo>
                  <a:pt x="298" y="173"/>
                </a:lnTo>
                <a:lnTo>
                  <a:pt x="296" y="169"/>
                </a:lnTo>
                <a:lnTo>
                  <a:pt x="286" y="166"/>
                </a:lnTo>
                <a:close/>
                <a:moveTo>
                  <a:pt x="348" y="164"/>
                </a:moveTo>
                <a:lnTo>
                  <a:pt x="338" y="154"/>
                </a:lnTo>
                <a:lnTo>
                  <a:pt x="338" y="157"/>
                </a:lnTo>
                <a:lnTo>
                  <a:pt x="341" y="164"/>
                </a:lnTo>
                <a:lnTo>
                  <a:pt x="338" y="166"/>
                </a:lnTo>
                <a:lnTo>
                  <a:pt x="327" y="173"/>
                </a:lnTo>
                <a:lnTo>
                  <a:pt x="343" y="173"/>
                </a:lnTo>
                <a:lnTo>
                  <a:pt x="350" y="169"/>
                </a:lnTo>
                <a:lnTo>
                  <a:pt x="348" y="164"/>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69" name="Freeform 45">
            <a:extLst>
              <a:ext uri="{FF2B5EF4-FFF2-40B4-BE49-F238E27FC236}">
                <a16:creationId xmlns:a16="http://schemas.microsoft.com/office/drawing/2014/main" id="{DF67156C-08F4-F644-0800-5C60CCD14215}"/>
              </a:ext>
            </a:extLst>
          </p:cNvPr>
          <p:cNvSpPr>
            <a:spLocks noEditPoints="1"/>
          </p:cNvSpPr>
          <p:nvPr/>
        </p:nvSpPr>
        <p:spPr bwMode="auto">
          <a:xfrm>
            <a:off x="7118350" y="1644650"/>
            <a:ext cx="1189038" cy="912813"/>
          </a:xfrm>
          <a:custGeom>
            <a:avLst/>
            <a:gdLst/>
            <a:ahLst/>
            <a:cxnLst>
              <a:cxn ang="0">
                <a:pos x="49" y="388"/>
              </a:cxn>
              <a:cxn ang="0">
                <a:pos x="45" y="397"/>
              </a:cxn>
              <a:cxn ang="0">
                <a:pos x="567" y="570"/>
              </a:cxn>
              <a:cxn ang="0">
                <a:pos x="255" y="165"/>
              </a:cxn>
              <a:cxn ang="0">
                <a:pos x="250" y="168"/>
              </a:cxn>
              <a:cxn ang="0">
                <a:pos x="579" y="530"/>
              </a:cxn>
              <a:cxn ang="0">
                <a:pos x="591" y="492"/>
              </a:cxn>
              <a:cxn ang="0">
                <a:pos x="600" y="466"/>
              </a:cxn>
              <a:cxn ang="0">
                <a:pos x="584" y="423"/>
              </a:cxn>
              <a:cxn ang="0">
                <a:pos x="570" y="364"/>
              </a:cxn>
              <a:cxn ang="0">
                <a:pos x="563" y="317"/>
              </a:cxn>
              <a:cxn ang="0">
                <a:pos x="556" y="265"/>
              </a:cxn>
              <a:cxn ang="0">
                <a:pos x="539" y="210"/>
              </a:cxn>
              <a:cxn ang="0">
                <a:pos x="518" y="168"/>
              </a:cxn>
              <a:cxn ang="0">
                <a:pos x="511" y="170"/>
              </a:cxn>
              <a:cxn ang="0">
                <a:pos x="492" y="116"/>
              </a:cxn>
              <a:cxn ang="0">
                <a:pos x="489" y="78"/>
              </a:cxn>
              <a:cxn ang="0">
                <a:pos x="463" y="7"/>
              </a:cxn>
              <a:cxn ang="0">
                <a:pos x="350" y="37"/>
              </a:cxn>
              <a:cxn ang="0">
                <a:pos x="310" y="63"/>
              </a:cxn>
              <a:cxn ang="0">
                <a:pos x="276" y="135"/>
              </a:cxn>
              <a:cxn ang="0">
                <a:pos x="246" y="198"/>
              </a:cxn>
              <a:cxn ang="0">
                <a:pos x="258" y="194"/>
              </a:cxn>
              <a:cxn ang="0">
                <a:pos x="267" y="198"/>
              </a:cxn>
              <a:cxn ang="0">
                <a:pos x="260" y="220"/>
              </a:cxn>
              <a:cxn ang="0">
                <a:pos x="258" y="224"/>
              </a:cxn>
              <a:cxn ang="0">
                <a:pos x="269" y="246"/>
              </a:cxn>
              <a:cxn ang="0">
                <a:pos x="269" y="260"/>
              </a:cxn>
              <a:cxn ang="0">
                <a:pos x="239" y="288"/>
              </a:cxn>
              <a:cxn ang="0">
                <a:pos x="217" y="310"/>
              </a:cxn>
              <a:cxn ang="0">
                <a:pos x="189" y="317"/>
              </a:cxn>
              <a:cxn ang="0">
                <a:pos x="137" y="324"/>
              </a:cxn>
              <a:cxn ang="0">
                <a:pos x="30" y="364"/>
              </a:cxn>
              <a:cxn ang="0">
                <a:pos x="52" y="388"/>
              </a:cxn>
              <a:cxn ang="0">
                <a:pos x="61" y="414"/>
              </a:cxn>
              <a:cxn ang="0">
                <a:pos x="47" y="449"/>
              </a:cxn>
              <a:cxn ang="0">
                <a:pos x="4" y="501"/>
              </a:cxn>
              <a:cxn ang="0">
                <a:pos x="19" y="537"/>
              </a:cxn>
              <a:cxn ang="0">
                <a:pos x="82" y="520"/>
              </a:cxn>
              <a:cxn ang="0">
                <a:pos x="144" y="504"/>
              </a:cxn>
              <a:cxn ang="0">
                <a:pos x="208" y="485"/>
              </a:cxn>
              <a:cxn ang="0">
                <a:pos x="269" y="468"/>
              </a:cxn>
              <a:cxn ang="0">
                <a:pos x="331" y="449"/>
              </a:cxn>
              <a:cxn ang="0">
                <a:pos x="392" y="430"/>
              </a:cxn>
              <a:cxn ang="0">
                <a:pos x="435" y="440"/>
              </a:cxn>
              <a:cxn ang="0">
                <a:pos x="447" y="466"/>
              </a:cxn>
              <a:cxn ang="0">
                <a:pos x="485" y="483"/>
              </a:cxn>
              <a:cxn ang="0">
                <a:pos x="530" y="497"/>
              </a:cxn>
              <a:cxn ang="0">
                <a:pos x="572" y="506"/>
              </a:cxn>
              <a:cxn ang="0">
                <a:pos x="572" y="499"/>
              </a:cxn>
              <a:cxn ang="0">
                <a:pos x="253" y="201"/>
              </a:cxn>
              <a:cxn ang="0">
                <a:pos x="253" y="201"/>
              </a:cxn>
              <a:cxn ang="0">
                <a:pos x="716" y="454"/>
              </a:cxn>
              <a:cxn ang="0">
                <a:pos x="697" y="466"/>
              </a:cxn>
              <a:cxn ang="0">
                <a:pos x="688" y="468"/>
              </a:cxn>
              <a:cxn ang="0">
                <a:pos x="631" y="497"/>
              </a:cxn>
              <a:cxn ang="0">
                <a:pos x="605" y="506"/>
              </a:cxn>
              <a:cxn ang="0">
                <a:pos x="591" y="523"/>
              </a:cxn>
              <a:cxn ang="0">
                <a:pos x="579" y="561"/>
              </a:cxn>
              <a:cxn ang="0">
                <a:pos x="596" y="549"/>
              </a:cxn>
              <a:cxn ang="0">
                <a:pos x="648" y="527"/>
              </a:cxn>
              <a:cxn ang="0">
                <a:pos x="709" y="475"/>
              </a:cxn>
            </a:cxnLst>
            <a:rect l="0" t="0" r="r" b="b"/>
            <a:pathLst>
              <a:path w="749" h="575">
                <a:moveTo>
                  <a:pt x="45" y="397"/>
                </a:moveTo>
                <a:lnTo>
                  <a:pt x="49" y="397"/>
                </a:lnTo>
                <a:lnTo>
                  <a:pt x="49" y="393"/>
                </a:lnTo>
                <a:lnTo>
                  <a:pt x="52" y="390"/>
                </a:lnTo>
                <a:lnTo>
                  <a:pt x="49" y="388"/>
                </a:lnTo>
                <a:lnTo>
                  <a:pt x="45" y="388"/>
                </a:lnTo>
                <a:lnTo>
                  <a:pt x="42" y="390"/>
                </a:lnTo>
                <a:lnTo>
                  <a:pt x="42" y="395"/>
                </a:lnTo>
                <a:lnTo>
                  <a:pt x="45" y="397"/>
                </a:lnTo>
                <a:lnTo>
                  <a:pt x="45" y="397"/>
                </a:lnTo>
                <a:close/>
                <a:moveTo>
                  <a:pt x="567" y="554"/>
                </a:moveTo>
                <a:lnTo>
                  <a:pt x="560" y="563"/>
                </a:lnTo>
                <a:lnTo>
                  <a:pt x="560" y="575"/>
                </a:lnTo>
                <a:lnTo>
                  <a:pt x="565" y="575"/>
                </a:lnTo>
                <a:lnTo>
                  <a:pt x="567" y="570"/>
                </a:lnTo>
                <a:lnTo>
                  <a:pt x="572" y="563"/>
                </a:lnTo>
                <a:lnTo>
                  <a:pt x="572" y="558"/>
                </a:lnTo>
                <a:lnTo>
                  <a:pt x="570" y="554"/>
                </a:lnTo>
                <a:lnTo>
                  <a:pt x="567" y="554"/>
                </a:lnTo>
                <a:close/>
                <a:moveTo>
                  <a:pt x="255" y="165"/>
                </a:moveTo>
                <a:lnTo>
                  <a:pt x="255" y="163"/>
                </a:lnTo>
                <a:lnTo>
                  <a:pt x="255" y="161"/>
                </a:lnTo>
                <a:lnTo>
                  <a:pt x="253" y="163"/>
                </a:lnTo>
                <a:lnTo>
                  <a:pt x="250" y="165"/>
                </a:lnTo>
                <a:lnTo>
                  <a:pt x="250" y="168"/>
                </a:lnTo>
                <a:lnTo>
                  <a:pt x="253" y="168"/>
                </a:lnTo>
                <a:lnTo>
                  <a:pt x="255" y="165"/>
                </a:lnTo>
                <a:close/>
                <a:moveTo>
                  <a:pt x="574" y="539"/>
                </a:moveTo>
                <a:lnTo>
                  <a:pt x="577" y="535"/>
                </a:lnTo>
                <a:lnTo>
                  <a:pt x="579" y="530"/>
                </a:lnTo>
                <a:lnTo>
                  <a:pt x="584" y="525"/>
                </a:lnTo>
                <a:lnTo>
                  <a:pt x="589" y="518"/>
                </a:lnTo>
                <a:lnTo>
                  <a:pt x="593" y="504"/>
                </a:lnTo>
                <a:lnTo>
                  <a:pt x="598" y="499"/>
                </a:lnTo>
                <a:lnTo>
                  <a:pt x="591" y="492"/>
                </a:lnTo>
                <a:lnTo>
                  <a:pt x="584" y="487"/>
                </a:lnTo>
                <a:lnTo>
                  <a:pt x="591" y="480"/>
                </a:lnTo>
                <a:lnTo>
                  <a:pt x="596" y="475"/>
                </a:lnTo>
                <a:lnTo>
                  <a:pt x="598" y="471"/>
                </a:lnTo>
                <a:lnTo>
                  <a:pt x="600" y="466"/>
                </a:lnTo>
                <a:lnTo>
                  <a:pt x="598" y="464"/>
                </a:lnTo>
                <a:lnTo>
                  <a:pt x="593" y="459"/>
                </a:lnTo>
                <a:lnTo>
                  <a:pt x="591" y="447"/>
                </a:lnTo>
                <a:lnTo>
                  <a:pt x="586" y="435"/>
                </a:lnTo>
                <a:lnTo>
                  <a:pt x="584" y="423"/>
                </a:lnTo>
                <a:lnTo>
                  <a:pt x="582" y="411"/>
                </a:lnTo>
                <a:lnTo>
                  <a:pt x="577" y="400"/>
                </a:lnTo>
                <a:lnTo>
                  <a:pt x="574" y="388"/>
                </a:lnTo>
                <a:lnTo>
                  <a:pt x="572" y="376"/>
                </a:lnTo>
                <a:lnTo>
                  <a:pt x="570" y="364"/>
                </a:lnTo>
                <a:lnTo>
                  <a:pt x="565" y="362"/>
                </a:lnTo>
                <a:lnTo>
                  <a:pt x="565" y="350"/>
                </a:lnTo>
                <a:lnTo>
                  <a:pt x="565" y="340"/>
                </a:lnTo>
                <a:lnTo>
                  <a:pt x="563" y="329"/>
                </a:lnTo>
                <a:lnTo>
                  <a:pt x="563" y="317"/>
                </a:lnTo>
                <a:lnTo>
                  <a:pt x="563" y="305"/>
                </a:lnTo>
                <a:lnTo>
                  <a:pt x="563" y="295"/>
                </a:lnTo>
                <a:lnTo>
                  <a:pt x="560" y="284"/>
                </a:lnTo>
                <a:lnTo>
                  <a:pt x="560" y="272"/>
                </a:lnTo>
                <a:lnTo>
                  <a:pt x="556" y="265"/>
                </a:lnTo>
                <a:lnTo>
                  <a:pt x="556" y="258"/>
                </a:lnTo>
                <a:lnTo>
                  <a:pt x="553" y="251"/>
                </a:lnTo>
                <a:lnTo>
                  <a:pt x="548" y="239"/>
                </a:lnTo>
                <a:lnTo>
                  <a:pt x="546" y="227"/>
                </a:lnTo>
                <a:lnTo>
                  <a:pt x="539" y="210"/>
                </a:lnTo>
                <a:lnTo>
                  <a:pt x="537" y="198"/>
                </a:lnTo>
                <a:lnTo>
                  <a:pt x="532" y="189"/>
                </a:lnTo>
                <a:lnTo>
                  <a:pt x="530" y="175"/>
                </a:lnTo>
                <a:lnTo>
                  <a:pt x="520" y="168"/>
                </a:lnTo>
                <a:lnTo>
                  <a:pt x="518" y="168"/>
                </a:lnTo>
                <a:lnTo>
                  <a:pt x="518" y="168"/>
                </a:lnTo>
                <a:lnTo>
                  <a:pt x="515" y="175"/>
                </a:lnTo>
                <a:lnTo>
                  <a:pt x="513" y="175"/>
                </a:lnTo>
                <a:lnTo>
                  <a:pt x="513" y="175"/>
                </a:lnTo>
                <a:lnTo>
                  <a:pt x="511" y="170"/>
                </a:lnTo>
                <a:lnTo>
                  <a:pt x="508" y="153"/>
                </a:lnTo>
                <a:lnTo>
                  <a:pt x="508" y="146"/>
                </a:lnTo>
                <a:lnTo>
                  <a:pt x="503" y="139"/>
                </a:lnTo>
                <a:lnTo>
                  <a:pt x="494" y="120"/>
                </a:lnTo>
                <a:lnTo>
                  <a:pt x="492" y="116"/>
                </a:lnTo>
                <a:lnTo>
                  <a:pt x="492" y="108"/>
                </a:lnTo>
                <a:lnTo>
                  <a:pt x="492" y="101"/>
                </a:lnTo>
                <a:lnTo>
                  <a:pt x="494" y="92"/>
                </a:lnTo>
                <a:lnTo>
                  <a:pt x="494" y="90"/>
                </a:lnTo>
                <a:lnTo>
                  <a:pt x="489" y="78"/>
                </a:lnTo>
                <a:lnTo>
                  <a:pt x="487" y="66"/>
                </a:lnTo>
                <a:lnTo>
                  <a:pt x="475" y="49"/>
                </a:lnTo>
                <a:lnTo>
                  <a:pt x="470" y="28"/>
                </a:lnTo>
                <a:lnTo>
                  <a:pt x="466" y="19"/>
                </a:lnTo>
                <a:lnTo>
                  <a:pt x="463" y="7"/>
                </a:lnTo>
                <a:lnTo>
                  <a:pt x="461" y="0"/>
                </a:lnTo>
                <a:lnTo>
                  <a:pt x="440" y="7"/>
                </a:lnTo>
                <a:lnTo>
                  <a:pt x="404" y="19"/>
                </a:lnTo>
                <a:lnTo>
                  <a:pt x="369" y="30"/>
                </a:lnTo>
                <a:lnTo>
                  <a:pt x="350" y="37"/>
                </a:lnTo>
                <a:lnTo>
                  <a:pt x="345" y="40"/>
                </a:lnTo>
                <a:lnTo>
                  <a:pt x="343" y="40"/>
                </a:lnTo>
                <a:lnTo>
                  <a:pt x="333" y="42"/>
                </a:lnTo>
                <a:lnTo>
                  <a:pt x="324" y="52"/>
                </a:lnTo>
                <a:lnTo>
                  <a:pt x="310" y="63"/>
                </a:lnTo>
                <a:lnTo>
                  <a:pt x="295" y="87"/>
                </a:lnTo>
                <a:lnTo>
                  <a:pt x="274" y="130"/>
                </a:lnTo>
                <a:lnTo>
                  <a:pt x="274" y="132"/>
                </a:lnTo>
                <a:lnTo>
                  <a:pt x="274" y="132"/>
                </a:lnTo>
                <a:lnTo>
                  <a:pt x="276" y="135"/>
                </a:lnTo>
                <a:lnTo>
                  <a:pt x="276" y="139"/>
                </a:lnTo>
                <a:lnTo>
                  <a:pt x="274" y="144"/>
                </a:lnTo>
                <a:lnTo>
                  <a:pt x="246" y="182"/>
                </a:lnTo>
                <a:lnTo>
                  <a:pt x="239" y="194"/>
                </a:lnTo>
                <a:lnTo>
                  <a:pt x="246" y="198"/>
                </a:lnTo>
                <a:lnTo>
                  <a:pt x="246" y="201"/>
                </a:lnTo>
                <a:lnTo>
                  <a:pt x="248" y="198"/>
                </a:lnTo>
                <a:lnTo>
                  <a:pt x="253" y="191"/>
                </a:lnTo>
                <a:lnTo>
                  <a:pt x="255" y="191"/>
                </a:lnTo>
                <a:lnTo>
                  <a:pt x="258" y="194"/>
                </a:lnTo>
                <a:lnTo>
                  <a:pt x="260" y="196"/>
                </a:lnTo>
                <a:lnTo>
                  <a:pt x="258" y="203"/>
                </a:lnTo>
                <a:lnTo>
                  <a:pt x="260" y="203"/>
                </a:lnTo>
                <a:lnTo>
                  <a:pt x="265" y="201"/>
                </a:lnTo>
                <a:lnTo>
                  <a:pt x="267" y="198"/>
                </a:lnTo>
                <a:lnTo>
                  <a:pt x="267" y="203"/>
                </a:lnTo>
                <a:lnTo>
                  <a:pt x="265" y="208"/>
                </a:lnTo>
                <a:lnTo>
                  <a:pt x="265" y="210"/>
                </a:lnTo>
                <a:lnTo>
                  <a:pt x="262" y="217"/>
                </a:lnTo>
                <a:lnTo>
                  <a:pt x="260" y="220"/>
                </a:lnTo>
                <a:lnTo>
                  <a:pt x="258" y="220"/>
                </a:lnTo>
                <a:lnTo>
                  <a:pt x="258" y="217"/>
                </a:lnTo>
                <a:lnTo>
                  <a:pt x="255" y="222"/>
                </a:lnTo>
                <a:lnTo>
                  <a:pt x="255" y="224"/>
                </a:lnTo>
                <a:lnTo>
                  <a:pt x="258" y="224"/>
                </a:lnTo>
                <a:lnTo>
                  <a:pt x="260" y="229"/>
                </a:lnTo>
                <a:lnTo>
                  <a:pt x="265" y="234"/>
                </a:lnTo>
                <a:lnTo>
                  <a:pt x="267" y="243"/>
                </a:lnTo>
                <a:lnTo>
                  <a:pt x="269" y="246"/>
                </a:lnTo>
                <a:lnTo>
                  <a:pt x="269" y="246"/>
                </a:lnTo>
                <a:lnTo>
                  <a:pt x="269" y="248"/>
                </a:lnTo>
                <a:lnTo>
                  <a:pt x="269" y="251"/>
                </a:lnTo>
                <a:lnTo>
                  <a:pt x="272" y="253"/>
                </a:lnTo>
                <a:lnTo>
                  <a:pt x="272" y="255"/>
                </a:lnTo>
                <a:lnTo>
                  <a:pt x="269" y="260"/>
                </a:lnTo>
                <a:lnTo>
                  <a:pt x="265" y="262"/>
                </a:lnTo>
                <a:lnTo>
                  <a:pt x="258" y="265"/>
                </a:lnTo>
                <a:lnTo>
                  <a:pt x="250" y="272"/>
                </a:lnTo>
                <a:lnTo>
                  <a:pt x="243" y="281"/>
                </a:lnTo>
                <a:lnTo>
                  <a:pt x="239" y="288"/>
                </a:lnTo>
                <a:lnTo>
                  <a:pt x="236" y="295"/>
                </a:lnTo>
                <a:lnTo>
                  <a:pt x="234" y="298"/>
                </a:lnTo>
                <a:lnTo>
                  <a:pt x="234" y="298"/>
                </a:lnTo>
                <a:lnTo>
                  <a:pt x="222" y="305"/>
                </a:lnTo>
                <a:lnTo>
                  <a:pt x="217" y="310"/>
                </a:lnTo>
                <a:lnTo>
                  <a:pt x="217" y="312"/>
                </a:lnTo>
                <a:lnTo>
                  <a:pt x="217" y="314"/>
                </a:lnTo>
                <a:lnTo>
                  <a:pt x="215" y="312"/>
                </a:lnTo>
                <a:lnTo>
                  <a:pt x="205" y="314"/>
                </a:lnTo>
                <a:lnTo>
                  <a:pt x="189" y="317"/>
                </a:lnTo>
                <a:lnTo>
                  <a:pt x="175" y="322"/>
                </a:lnTo>
                <a:lnTo>
                  <a:pt x="165" y="329"/>
                </a:lnTo>
                <a:lnTo>
                  <a:pt x="158" y="329"/>
                </a:lnTo>
                <a:lnTo>
                  <a:pt x="149" y="326"/>
                </a:lnTo>
                <a:lnTo>
                  <a:pt x="137" y="324"/>
                </a:lnTo>
                <a:lnTo>
                  <a:pt x="106" y="329"/>
                </a:lnTo>
                <a:lnTo>
                  <a:pt x="80" y="336"/>
                </a:lnTo>
                <a:lnTo>
                  <a:pt x="61" y="345"/>
                </a:lnTo>
                <a:lnTo>
                  <a:pt x="30" y="362"/>
                </a:lnTo>
                <a:lnTo>
                  <a:pt x="30" y="364"/>
                </a:lnTo>
                <a:lnTo>
                  <a:pt x="30" y="364"/>
                </a:lnTo>
                <a:lnTo>
                  <a:pt x="35" y="385"/>
                </a:lnTo>
                <a:lnTo>
                  <a:pt x="35" y="385"/>
                </a:lnTo>
                <a:lnTo>
                  <a:pt x="52" y="385"/>
                </a:lnTo>
                <a:lnTo>
                  <a:pt x="52" y="388"/>
                </a:lnTo>
                <a:lnTo>
                  <a:pt x="52" y="390"/>
                </a:lnTo>
                <a:lnTo>
                  <a:pt x="52" y="395"/>
                </a:lnTo>
                <a:lnTo>
                  <a:pt x="54" y="402"/>
                </a:lnTo>
                <a:lnTo>
                  <a:pt x="59" y="409"/>
                </a:lnTo>
                <a:lnTo>
                  <a:pt x="61" y="414"/>
                </a:lnTo>
                <a:lnTo>
                  <a:pt x="61" y="419"/>
                </a:lnTo>
                <a:lnTo>
                  <a:pt x="59" y="423"/>
                </a:lnTo>
                <a:lnTo>
                  <a:pt x="54" y="430"/>
                </a:lnTo>
                <a:lnTo>
                  <a:pt x="49" y="438"/>
                </a:lnTo>
                <a:lnTo>
                  <a:pt x="47" y="449"/>
                </a:lnTo>
                <a:lnTo>
                  <a:pt x="40" y="456"/>
                </a:lnTo>
                <a:lnTo>
                  <a:pt x="33" y="466"/>
                </a:lnTo>
                <a:lnTo>
                  <a:pt x="23" y="475"/>
                </a:lnTo>
                <a:lnTo>
                  <a:pt x="19" y="485"/>
                </a:lnTo>
                <a:lnTo>
                  <a:pt x="4" y="501"/>
                </a:lnTo>
                <a:lnTo>
                  <a:pt x="0" y="506"/>
                </a:lnTo>
                <a:lnTo>
                  <a:pt x="0" y="506"/>
                </a:lnTo>
                <a:lnTo>
                  <a:pt x="2" y="523"/>
                </a:lnTo>
                <a:lnTo>
                  <a:pt x="7" y="539"/>
                </a:lnTo>
                <a:lnTo>
                  <a:pt x="19" y="537"/>
                </a:lnTo>
                <a:lnTo>
                  <a:pt x="33" y="532"/>
                </a:lnTo>
                <a:lnTo>
                  <a:pt x="45" y="530"/>
                </a:lnTo>
                <a:lnTo>
                  <a:pt x="56" y="527"/>
                </a:lnTo>
                <a:lnTo>
                  <a:pt x="71" y="523"/>
                </a:lnTo>
                <a:lnTo>
                  <a:pt x="82" y="520"/>
                </a:lnTo>
                <a:lnTo>
                  <a:pt x="94" y="516"/>
                </a:lnTo>
                <a:lnTo>
                  <a:pt x="106" y="513"/>
                </a:lnTo>
                <a:lnTo>
                  <a:pt x="120" y="509"/>
                </a:lnTo>
                <a:lnTo>
                  <a:pt x="132" y="506"/>
                </a:lnTo>
                <a:lnTo>
                  <a:pt x="144" y="504"/>
                </a:lnTo>
                <a:lnTo>
                  <a:pt x="158" y="499"/>
                </a:lnTo>
                <a:lnTo>
                  <a:pt x="170" y="497"/>
                </a:lnTo>
                <a:lnTo>
                  <a:pt x="182" y="492"/>
                </a:lnTo>
                <a:lnTo>
                  <a:pt x="194" y="490"/>
                </a:lnTo>
                <a:lnTo>
                  <a:pt x="208" y="485"/>
                </a:lnTo>
                <a:lnTo>
                  <a:pt x="220" y="483"/>
                </a:lnTo>
                <a:lnTo>
                  <a:pt x="231" y="478"/>
                </a:lnTo>
                <a:lnTo>
                  <a:pt x="243" y="475"/>
                </a:lnTo>
                <a:lnTo>
                  <a:pt x="258" y="471"/>
                </a:lnTo>
                <a:lnTo>
                  <a:pt x="269" y="468"/>
                </a:lnTo>
                <a:lnTo>
                  <a:pt x="281" y="464"/>
                </a:lnTo>
                <a:lnTo>
                  <a:pt x="293" y="461"/>
                </a:lnTo>
                <a:lnTo>
                  <a:pt x="307" y="456"/>
                </a:lnTo>
                <a:lnTo>
                  <a:pt x="319" y="452"/>
                </a:lnTo>
                <a:lnTo>
                  <a:pt x="331" y="449"/>
                </a:lnTo>
                <a:lnTo>
                  <a:pt x="343" y="445"/>
                </a:lnTo>
                <a:lnTo>
                  <a:pt x="354" y="442"/>
                </a:lnTo>
                <a:lnTo>
                  <a:pt x="369" y="438"/>
                </a:lnTo>
                <a:lnTo>
                  <a:pt x="380" y="433"/>
                </a:lnTo>
                <a:lnTo>
                  <a:pt x="392" y="430"/>
                </a:lnTo>
                <a:lnTo>
                  <a:pt x="404" y="426"/>
                </a:lnTo>
                <a:lnTo>
                  <a:pt x="414" y="430"/>
                </a:lnTo>
                <a:lnTo>
                  <a:pt x="418" y="435"/>
                </a:lnTo>
                <a:lnTo>
                  <a:pt x="430" y="438"/>
                </a:lnTo>
                <a:lnTo>
                  <a:pt x="435" y="440"/>
                </a:lnTo>
                <a:lnTo>
                  <a:pt x="435" y="442"/>
                </a:lnTo>
                <a:lnTo>
                  <a:pt x="440" y="447"/>
                </a:lnTo>
                <a:lnTo>
                  <a:pt x="440" y="454"/>
                </a:lnTo>
                <a:lnTo>
                  <a:pt x="442" y="459"/>
                </a:lnTo>
                <a:lnTo>
                  <a:pt x="447" y="466"/>
                </a:lnTo>
                <a:lnTo>
                  <a:pt x="451" y="471"/>
                </a:lnTo>
                <a:lnTo>
                  <a:pt x="456" y="475"/>
                </a:lnTo>
                <a:lnTo>
                  <a:pt x="461" y="478"/>
                </a:lnTo>
                <a:lnTo>
                  <a:pt x="480" y="480"/>
                </a:lnTo>
                <a:lnTo>
                  <a:pt x="485" y="483"/>
                </a:lnTo>
                <a:lnTo>
                  <a:pt x="487" y="487"/>
                </a:lnTo>
                <a:lnTo>
                  <a:pt x="499" y="490"/>
                </a:lnTo>
                <a:lnTo>
                  <a:pt x="508" y="492"/>
                </a:lnTo>
                <a:lnTo>
                  <a:pt x="520" y="494"/>
                </a:lnTo>
                <a:lnTo>
                  <a:pt x="530" y="497"/>
                </a:lnTo>
                <a:lnTo>
                  <a:pt x="541" y="499"/>
                </a:lnTo>
                <a:lnTo>
                  <a:pt x="551" y="501"/>
                </a:lnTo>
                <a:lnTo>
                  <a:pt x="563" y="506"/>
                </a:lnTo>
                <a:lnTo>
                  <a:pt x="572" y="509"/>
                </a:lnTo>
                <a:lnTo>
                  <a:pt x="572" y="506"/>
                </a:lnTo>
                <a:lnTo>
                  <a:pt x="565" y="490"/>
                </a:lnTo>
                <a:lnTo>
                  <a:pt x="556" y="478"/>
                </a:lnTo>
                <a:lnTo>
                  <a:pt x="563" y="480"/>
                </a:lnTo>
                <a:lnTo>
                  <a:pt x="567" y="485"/>
                </a:lnTo>
                <a:lnTo>
                  <a:pt x="572" y="499"/>
                </a:lnTo>
                <a:lnTo>
                  <a:pt x="574" y="518"/>
                </a:lnTo>
                <a:lnTo>
                  <a:pt x="574" y="527"/>
                </a:lnTo>
                <a:lnTo>
                  <a:pt x="574" y="539"/>
                </a:lnTo>
                <a:close/>
                <a:moveTo>
                  <a:pt x="253" y="201"/>
                </a:moveTo>
                <a:lnTo>
                  <a:pt x="253" y="201"/>
                </a:lnTo>
                <a:lnTo>
                  <a:pt x="250" y="201"/>
                </a:lnTo>
                <a:lnTo>
                  <a:pt x="250" y="203"/>
                </a:lnTo>
                <a:lnTo>
                  <a:pt x="250" y="206"/>
                </a:lnTo>
                <a:lnTo>
                  <a:pt x="250" y="206"/>
                </a:lnTo>
                <a:lnTo>
                  <a:pt x="253" y="201"/>
                </a:lnTo>
                <a:close/>
                <a:moveTo>
                  <a:pt x="740" y="442"/>
                </a:moveTo>
                <a:lnTo>
                  <a:pt x="733" y="449"/>
                </a:lnTo>
                <a:lnTo>
                  <a:pt x="728" y="445"/>
                </a:lnTo>
                <a:lnTo>
                  <a:pt x="723" y="447"/>
                </a:lnTo>
                <a:lnTo>
                  <a:pt x="716" y="454"/>
                </a:lnTo>
                <a:lnTo>
                  <a:pt x="707" y="464"/>
                </a:lnTo>
                <a:lnTo>
                  <a:pt x="705" y="471"/>
                </a:lnTo>
                <a:lnTo>
                  <a:pt x="700" y="473"/>
                </a:lnTo>
                <a:lnTo>
                  <a:pt x="695" y="475"/>
                </a:lnTo>
                <a:lnTo>
                  <a:pt x="697" y="466"/>
                </a:lnTo>
                <a:lnTo>
                  <a:pt x="702" y="456"/>
                </a:lnTo>
                <a:lnTo>
                  <a:pt x="712" y="438"/>
                </a:lnTo>
                <a:lnTo>
                  <a:pt x="705" y="445"/>
                </a:lnTo>
                <a:lnTo>
                  <a:pt x="693" y="461"/>
                </a:lnTo>
                <a:lnTo>
                  <a:pt x="688" y="468"/>
                </a:lnTo>
                <a:lnTo>
                  <a:pt x="669" y="478"/>
                </a:lnTo>
                <a:lnTo>
                  <a:pt x="652" y="485"/>
                </a:lnTo>
                <a:lnTo>
                  <a:pt x="645" y="487"/>
                </a:lnTo>
                <a:lnTo>
                  <a:pt x="641" y="494"/>
                </a:lnTo>
                <a:lnTo>
                  <a:pt x="631" y="497"/>
                </a:lnTo>
                <a:lnTo>
                  <a:pt x="622" y="497"/>
                </a:lnTo>
                <a:lnTo>
                  <a:pt x="619" y="499"/>
                </a:lnTo>
                <a:lnTo>
                  <a:pt x="617" y="501"/>
                </a:lnTo>
                <a:lnTo>
                  <a:pt x="612" y="504"/>
                </a:lnTo>
                <a:lnTo>
                  <a:pt x="605" y="506"/>
                </a:lnTo>
                <a:lnTo>
                  <a:pt x="603" y="509"/>
                </a:lnTo>
                <a:lnTo>
                  <a:pt x="600" y="513"/>
                </a:lnTo>
                <a:lnTo>
                  <a:pt x="600" y="518"/>
                </a:lnTo>
                <a:lnTo>
                  <a:pt x="596" y="516"/>
                </a:lnTo>
                <a:lnTo>
                  <a:pt x="591" y="523"/>
                </a:lnTo>
                <a:lnTo>
                  <a:pt x="582" y="532"/>
                </a:lnTo>
                <a:lnTo>
                  <a:pt x="577" y="542"/>
                </a:lnTo>
                <a:lnTo>
                  <a:pt x="574" y="549"/>
                </a:lnTo>
                <a:lnTo>
                  <a:pt x="574" y="556"/>
                </a:lnTo>
                <a:lnTo>
                  <a:pt x="579" y="561"/>
                </a:lnTo>
                <a:lnTo>
                  <a:pt x="586" y="556"/>
                </a:lnTo>
                <a:lnTo>
                  <a:pt x="589" y="549"/>
                </a:lnTo>
                <a:lnTo>
                  <a:pt x="593" y="546"/>
                </a:lnTo>
                <a:lnTo>
                  <a:pt x="596" y="546"/>
                </a:lnTo>
                <a:lnTo>
                  <a:pt x="596" y="549"/>
                </a:lnTo>
                <a:lnTo>
                  <a:pt x="589" y="558"/>
                </a:lnTo>
                <a:lnTo>
                  <a:pt x="600" y="554"/>
                </a:lnTo>
                <a:lnTo>
                  <a:pt x="612" y="546"/>
                </a:lnTo>
                <a:lnTo>
                  <a:pt x="643" y="527"/>
                </a:lnTo>
                <a:lnTo>
                  <a:pt x="648" y="527"/>
                </a:lnTo>
                <a:lnTo>
                  <a:pt x="650" y="527"/>
                </a:lnTo>
                <a:lnTo>
                  <a:pt x="683" y="499"/>
                </a:lnTo>
                <a:lnTo>
                  <a:pt x="690" y="494"/>
                </a:lnTo>
                <a:lnTo>
                  <a:pt x="700" y="487"/>
                </a:lnTo>
                <a:lnTo>
                  <a:pt x="709" y="475"/>
                </a:lnTo>
                <a:lnTo>
                  <a:pt x="716" y="471"/>
                </a:lnTo>
                <a:lnTo>
                  <a:pt x="749" y="438"/>
                </a:lnTo>
                <a:lnTo>
                  <a:pt x="740" y="442"/>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70" name="Freeform 46">
            <a:extLst>
              <a:ext uri="{FF2B5EF4-FFF2-40B4-BE49-F238E27FC236}">
                <a16:creationId xmlns:a16="http://schemas.microsoft.com/office/drawing/2014/main" id="{4BDC1F09-D7EB-8988-A415-DCA9828C803F}"/>
              </a:ext>
            </a:extLst>
          </p:cNvPr>
          <p:cNvSpPr>
            <a:spLocks noEditPoints="1"/>
          </p:cNvSpPr>
          <p:nvPr/>
        </p:nvSpPr>
        <p:spPr bwMode="auto">
          <a:xfrm>
            <a:off x="7853363" y="2417763"/>
            <a:ext cx="222250" cy="481012"/>
          </a:xfrm>
          <a:custGeom>
            <a:avLst/>
            <a:gdLst/>
            <a:ahLst/>
            <a:cxnLst>
              <a:cxn ang="0">
                <a:pos x="130" y="152"/>
              </a:cxn>
              <a:cxn ang="0">
                <a:pos x="137" y="168"/>
              </a:cxn>
              <a:cxn ang="0">
                <a:pos x="137" y="157"/>
              </a:cxn>
              <a:cxn ang="0">
                <a:pos x="133" y="123"/>
              </a:cxn>
              <a:cxn ang="0">
                <a:pos x="130" y="104"/>
              </a:cxn>
              <a:cxn ang="0">
                <a:pos x="121" y="90"/>
              </a:cxn>
              <a:cxn ang="0">
                <a:pos x="100" y="97"/>
              </a:cxn>
              <a:cxn ang="0">
                <a:pos x="95" y="78"/>
              </a:cxn>
              <a:cxn ang="0">
                <a:pos x="100" y="67"/>
              </a:cxn>
              <a:cxn ang="0">
                <a:pos x="104" y="59"/>
              </a:cxn>
              <a:cxn ang="0">
                <a:pos x="111" y="31"/>
              </a:cxn>
              <a:cxn ang="0">
                <a:pos x="100" y="19"/>
              </a:cxn>
              <a:cxn ang="0">
                <a:pos x="78" y="12"/>
              </a:cxn>
              <a:cxn ang="0">
                <a:pos x="57" y="7"/>
              </a:cxn>
              <a:cxn ang="0">
                <a:pos x="36" y="3"/>
              </a:cxn>
              <a:cxn ang="0">
                <a:pos x="19" y="5"/>
              </a:cxn>
              <a:cxn ang="0">
                <a:pos x="14" y="14"/>
              </a:cxn>
              <a:cxn ang="0">
                <a:pos x="5" y="48"/>
              </a:cxn>
              <a:cxn ang="0">
                <a:pos x="0" y="59"/>
              </a:cxn>
              <a:cxn ang="0">
                <a:pos x="10" y="71"/>
              </a:cxn>
              <a:cxn ang="0">
                <a:pos x="3" y="85"/>
              </a:cxn>
              <a:cxn ang="0">
                <a:pos x="5" y="95"/>
              </a:cxn>
              <a:cxn ang="0">
                <a:pos x="10" y="109"/>
              </a:cxn>
              <a:cxn ang="0">
                <a:pos x="29" y="123"/>
              </a:cxn>
              <a:cxn ang="0">
                <a:pos x="67" y="149"/>
              </a:cxn>
              <a:cxn ang="0">
                <a:pos x="45" y="173"/>
              </a:cxn>
              <a:cxn ang="0">
                <a:pos x="40" y="187"/>
              </a:cxn>
              <a:cxn ang="0">
                <a:pos x="22" y="206"/>
              </a:cxn>
              <a:cxn ang="0">
                <a:pos x="14" y="225"/>
              </a:cxn>
              <a:cxn ang="0">
                <a:pos x="17" y="249"/>
              </a:cxn>
              <a:cxn ang="0">
                <a:pos x="38" y="268"/>
              </a:cxn>
              <a:cxn ang="0">
                <a:pos x="62" y="277"/>
              </a:cxn>
              <a:cxn ang="0">
                <a:pos x="78" y="275"/>
              </a:cxn>
              <a:cxn ang="0">
                <a:pos x="88" y="291"/>
              </a:cxn>
              <a:cxn ang="0">
                <a:pos x="93" y="303"/>
              </a:cxn>
              <a:cxn ang="0">
                <a:pos x="109" y="263"/>
              </a:cxn>
              <a:cxn ang="0">
                <a:pos x="109" y="251"/>
              </a:cxn>
              <a:cxn ang="0">
                <a:pos x="116" y="242"/>
              </a:cxn>
              <a:cxn ang="0">
                <a:pos x="121" y="235"/>
              </a:cxn>
              <a:cxn ang="0">
                <a:pos x="121" y="220"/>
              </a:cxn>
              <a:cxn ang="0">
                <a:pos x="126" y="213"/>
              </a:cxn>
              <a:cxn ang="0">
                <a:pos x="133" y="185"/>
              </a:cxn>
              <a:cxn ang="0">
                <a:pos x="133" y="206"/>
              </a:cxn>
              <a:cxn ang="0">
                <a:pos x="137" y="190"/>
              </a:cxn>
              <a:cxn ang="0">
                <a:pos x="133" y="206"/>
              </a:cxn>
            </a:cxnLst>
            <a:rect l="0" t="0" r="r" b="b"/>
            <a:pathLst>
              <a:path w="140" h="303">
                <a:moveTo>
                  <a:pt x="130" y="157"/>
                </a:moveTo>
                <a:lnTo>
                  <a:pt x="130" y="152"/>
                </a:lnTo>
                <a:lnTo>
                  <a:pt x="133" y="147"/>
                </a:lnTo>
                <a:lnTo>
                  <a:pt x="137" y="168"/>
                </a:lnTo>
                <a:lnTo>
                  <a:pt x="140" y="173"/>
                </a:lnTo>
                <a:lnTo>
                  <a:pt x="137" y="157"/>
                </a:lnTo>
                <a:lnTo>
                  <a:pt x="133" y="138"/>
                </a:lnTo>
                <a:lnTo>
                  <a:pt x="133" y="123"/>
                </a:lnTo>
                <a:lnTo>
                  <a:pt x="133" y="114"/>
                </a:lnTo>
                <a:lnTo>
                  <a:pt x="130" y="104"/>
                </a:lnTo>
                <a:lnTo>
                  <a:pt x="126" y="95"/>
                </a:lnTo>
                <a:lnTo>
                  <a:pt x="121" y="90"/>
                </a:lnTo>
                <a:lnTo>
                  <a:pt x="119" y="95"/>
                </a:lnTo>
                <a:lnTo>
                  <a:pt x="100" y="97"/>
                </a:lnTo>
                <a:lnTo>
                  <a:pt x="95" y="88"/>
                </a:lnTo>
                <a:lnTo>
                  <a:pt x="95" y="78"/>
                </a:lnTo>
                <a:lnTo>
                  <a:pt x="97" y="71"/>
                </a:lnTo>
                <a:lnTo>
                  <a:pt x="100" y="67"/>
                </a:lnTo>
                <a:lnTo>
                  <a:pt x="102" y="64"/>
                </a:lnTo>
                <a:lnTo>
                  <a:pt x="104" y="59"/>
                </a:lnTo>
                <a:lnTo>
                  <a:pt x="107" y="52"/>
                </a:lnTo>
                <a:lnTo>
                  <a:pt x="111" y="31"/>
                </a:lnTo>
                <a:lnTo>
                  <a:pt x="109" y="22"/>
                </a:lnTo>
                <a:lnTo>
                  <a:pt x="100" y="19"/>
                </a:lnTo>
                <a:lnTo>
                  <a:pt x="88" y="14"/>
                </a:lnTo>
                <a:lnTo>
                  <a:pt x="78" y="12"/>
                </a:lnTo>
                <a:lnTo>
                  <a:pt x="67" y="10"/>
                </a:lnTo>
                <a:lnTo>
                  <a:pt x="57" y="7"/>
                </a:lnTo>
                <a:lnTo>
                  <a:pt x="45" y="5"/>
                </a:lnTo>
                <a:lnTo>
                  <a:pt x="36" y="3"/>
                </a:lnTo>
                <a:lnTo>
                  <a:pt x="24" y="0"/>
                </a:lnTo>
                <a:lnTo>
                  <a:pt x="19" y="5"/>
                </a:lnTo>
                <a:lnTo>
                  <a:pt x="17" y="10"/>
                </a:lnTo>
                <a:lnTo>
                  <a:pt x="14" y="14"/>
                </a:lnTo>
                <a:lnTo>
                  <a:pt x="12" y="31"/>
                </a:lnTo>
                <a:lnTo>
                  <a:pt x="5" y="48"/>
                </a:lnTo>
                <a:lnTo>
                  <a:pt x="0" y="55"/>
                </a:lnTo>
                <a:lnTo>
                  <a:pt x="0" y="59"/>
                </a:lnTo>
                <a:lnTo>
                  <a:pt x="7" y="69"/>
                </a:lnTo>
                <a:lnTo>
                  <a:pt x="10" y="71"/>
                </a:lnTo>
                <a:lnTo>
                  <a:pt x="7" y="81"/>
                </a:lnTo>
                <a:lnTo>
                  <a:pt x="3" y="85"/>
                </a:lnTo>
                <a:lnTo>
                  <a:pt x="3" y="88"/>
                </a:lnTo>
                <a:lnTo>
                  <a:pt x="5" y="95"/>
                </a:lnTo>
                <a:lnTo>
                  <a:pt x="7" y="107"/>
                </a:lnTo>
                <a:lnTo>
                  <a:pt x="10" y="109"/>
                </a:lnTo>
                <a:lnTo>
                  <a:pt x="19" y="112"/>
                </a:lnTo>
                <a:lnTo>
                  <a:pt x="29" y="123"/>
                </a:lnTo>
                <a:lnTo>
                  <a:pt x="33" y="123"/>
                </a:lnTo>
                <a:lnTo>
                  <a:pt x="67" y="149"/>
                </a:lnTo>
                <a:lnTo>
                  <a:pt x="52" y="164"/>
                </a:lnTo>
                <a:lnTo>
                  <a:pt x="45" y="173"/>
                </a:lnTo>
                <a:lnTo>
                  <a:pt x="40" y="180"/>
                </a:lnTo>
                <a:lnTo>
                  <a:pt x="40" y="187"/>
                </a:lnTo>
                <a:lnTo>
                  <a:pt x="38" y="197"/>
                </a:lnTo>
                <a:lnTo>
                  <a:pt x="22" y="206"/>
                </a:lnTo>
                <a:lnTo>
                  <a:pt x="14" y="213"/>
                </a:lnTo>
                <a:lnTo>
                  <a:pt x="14" y="225"/>
                </a:lnTo>
                <a:lnTo>
                  <a:pt x="12" y="239"/>
                </a:lnTo>
                <a:lnTo>
                  <a:pt x="17" y="249"/>
                </a:lnTo>
                <a:lnTo>
                  <a:pt x="17" y="254"/>
                </a:lnTo>
                <a:lnTo>
                  <a:pt x="38" y="268"/>
                </a:lnTo>
                <a:lnTo>
                  <a:pt x="52" y="270"/>
                </a:lnTo>
                <a:lnTo>
                  <a:pt x="62" y="277"/>
                </a:lnTo>
                <a:lnTo>
                  <a:pt x="71" y="275"/>
                </a:lnTo>
                <a:lnTo>
                  <a:pt x="78" y="275"/>
                </a:lnTo>
                <a:lnTo>
                  <a:pt x="88" y="277"/>
                </a:lnTo>
                <a:lnTo>
                  <a:pt x="88" y="291"/>
                </a:lnTo>
                <a:lnTo>
                  <a:pt x="90" y="303"/>
                </a:lnTo>
                <a:lnTo>
                  <a:pt x="93" y="303"/>
                </a:lnTo>
                <a:lnTo>
                  <a:pt x="102" y="291"/>
                </a:lnTo>
                <a:lnTo>
                  <a:pt x="109" y="263"/>
                </a:lnTo>
                <a:lnTo>
                  <a:pt x="111" y="256"/>
                </a:lnTo>
                <a:lnTo>
                  <a:pt x="109" y="251"/>
                </a:lnTo>
                <a:lnTo>
                  <a:pt x="111" y="246"/>
                </a:lnTo>
                <a:lnTo>
                  <a:pt x="116" y="242"/>
                </a:lnTo>
                <a:lnTo>
                  <a:pt x="119" y="242"/>
                </a:lnTo>
                <a:lnTo>
                  <a:pt x="121" y="235"/>
                </a:lnTo>
                <a:lnTo>
                  <a:pt x="121" y="225"/>
                </a:lnTo>
                <a:lnTo>
                  <a:pt x="121" y="220"/>
                </a:lnTo>
                <a:lnTo>
                  <a:pt x="119" y="213"/>
                </a:lnTo>
                <a:lnTo>
                  <a:pt x="126" y="213"/>
                </a:lnTo>
                <a:lnTo>
                  <a:pt x="130" y="201"/>
                </a:lnTo>
                <a:lnTo>
                  <a:pt x="133" y="185"/>
                </a:lnTo>
                <a:lnTo>
                  <a:pt x="130" y="157"/>
                </a:lnTo>
                <a:close/>
                <a:moveTo>
                  <a:pt x="133" y="206"/>
                </a:moveTo>
                <a:lnTo>
                  <a:pt x="133" y="211"/>
                </a:lnTo>
                <a:lnTo>
                  <a:pt x="137" y="190"/>
                </a:lnTo>
                <a:lnTo>
                  <a:pt x="137" y="180"/>
                </a:lnTo>
                <a:lnTo>
                  <a:pt x="133" y="206"/>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71" name="Freeform 47">
            <a:extLst>
              <a:ext uri="{FF2B5EF4-FFF2-40B4-BE49-F238E27FC236}">
                <a16:creationId xmlns:a16="http://schemas.microsoft.com/office/drawing/2014/main" id="{319006F5-4BE3-C92C-EF30-064D81FE1406}"/>
              </a:ext>
            </a:extLst>
          </p:cNvPr>
          <p:cNvSpPr>
            <a:spLocks noEditPoints="1"/>
          </p:cNvSpPr>
          <p:nvPr/>
        </p:nvSpPr>
        <p:spPr bwMode="auto">
          <a:xfrm>
            <a:off x="7278688" y="2786063"/>
            <a:ext cx="733425" cy="346075"/>
          </a:xfrm>
          <a:custGeom>
            <a:avLst/>
            <a:gdLst/>
            <a:ahLst/>
            <a:cxnLst>
              <a:cxn ang="0">
                <a:pos x="457" y="140"/>
              </a:cxn>
              <a:cxn ang="0">
                <a:pos x="462" y="138"/>
              </a:cxn>
              <a:cxn ang="0">
                <a:pos x="410" y="152"/>
              </a:cxn>
              <a:cxn ang="0">
                <a:pos x="398" y="154"/>
              </a:cxn>
              <a:cxn ang="0">
                <a:pos x="398" y="154"/>
              </a:cxn>
              <a:cxn ang="0">
                <a:pos x="372" y="78"/>
              </a:cxn>
              <a:cxn ang="0">
                <a:pos x="346" y="0"/>
              </a:cxn>
              <a:cxn ang="0">
                <a:pos x="261" y="26"/>
              </a:cxn>
              <a:cxn ang="0">
                <a:pos x="175" y="50"/>
              </a:cxn>
              <a:cxn ang="0">
                <a:pos x="88" y="74"/>
              </a:cxn>
              <a:cxn ang="0">
                <a:pos x="0" y="97"/>
              </a:cxn>
              <a:cxn ang="0">
                <a:pos x="26" y="149"/>
              </a:cxn>
              <a:cxn ang="0">
                <a:pos x="57" y="119"/>
              </a:cxn>
              <a:cxn ang="0">
                <a:pos x="71" y="93"/>
              </a:cxn>
              <a:cxn ang="0">
                <a:pos x="81" y="100"/>
              </a:cxn>
              <a:cxn ang="0">
                <a:pos x="102" y="93"/>
              </a:cxn>
              <a:cxn ang="0">
                <a:pos x="123" y="69"/>
              </a:cxn>
              <a:cxn ang="0">
                <a:pos x="154" y="71"/>
              </a:cxn>
              <a:cxn ang="0">
                <a:pos x="166" y="81"/>
              </a:cxn>
              <a:cxn ang="0">
                <a:pos x="171" y="90"/>
              </a:cxn>
              <a:cxn ang="0">
                <a:pos x="185" y="102"/>
              </a:cxn>
              <a:cxn ang="0">
                <a:pos x="204" y="119"/>
              </a:cxn>
              <a:cxn ang="0">
                <a:pos x="249" y="133"/>
              </a:cxn>
              <a:cxn ang="0">
                <a:pos x="263" y="147"/>
              </a:cxn>
              <a:cxn ang="0">
                <a:pos x="256" y="171"/>
              </a:cxn>
              <a:cxn ang="0">
                <a:pos x="263" y="201"/>
              </a:cxn>
              <a:cxn ang="0">
                <a:pos x="284" y="204"/>
              </a:cxn>
              <a:cxn ang="0">
                <a:pos x="303" y="209"/>
              </a:cxn>
              <a:cxn ang="0">
                <a:pos x="350" y="218"/>
              </a:cxn>
              <a:cxn ang="0">
                <a:pos x="310" y="180"/>
              </a:cxn>
              <a:cxn ang="0">
                <a:pos x="306" y="171"/>
              </a:cxn>
              <a:cxn ang="0">
                <a:pos x="336" y="185"/>
              </a:cxn>
              <a:cxn ang="0">
                <a:pos x="310" y="142"/>
              </a:cxn>
              <a:cxn ang="0">
                <a:pos x="308" y="116"/>
              </a:cxn>
              <a:cxn ang="0">
                <a:pos x="306" y="104"/>
              </a:cxn>
              <a:cxn ang="0">
                <a:pos x="289" y="81"/>
              </a:cxn>
              <a:cxn ang="0">
                <a:pos x="303" y="69"/>
              </a:cxn>
              <a:cxn ang="0">
                <a:pos x="306" y="55"/>
              </a:cxn>
              <a:cxn ang="0">
                <a:pos x="315" y="50"/>
              </a:cxn>
              <a:cxn ang="0">
                <a:pos x="327" y="41"/>
              </a:cxn>
              <a:cxn ang="0">
                <a:pos x="334" y="22"/>
              </a:cxn>
              <a:cxn ang="0">
                <a:pos x="339" y="38"/>
              </a:cxn>
              <a:cxn ang="0">
                <a:pos x="341" y="50"/>
              </a:cxn>
              <a:cxn ang="0">
                <a:pos x="329" y="95"/>
              </a:cxn>
              <a:cxn ang="0">
                <a:pos x="329" y="102"/>
              </a:cxn>
              <a:cxn ang="0">
                <a:pos x="332" y="109"/>
              </a:cxn>
              <a:cxn ang="0">
                <a:pos x="329" y="126"/>
              </a:cxn>
              <a:cxn ang="0">
                <a:pos x="339" y="130"/>
              </a:cxn>
              <a:cxn ang="0">
                <a:pos x="365" y="145"/>
              </a:cxn>
              <a:cxn ang="0">
                <a:pos x="341" y="166"/>
              </a:cxn>
              <a:cxn ang="0">
                <a:pos x="372" y="185"/>
              </a:cxn>
              <a:cxn ang="0">
                <a:pos x="379" y="183"/>
              </a:cxn>
              <a:cxn ang="0">
                <a:pos x="386" y="175"/>
              </a:cxn>
              <a:cxn ang="0">
                <a:pos x="391" y="197"/>
              </a:cxn>
              <a:cxn ang="0">
                <a:pos x="400" y="218"/>
              </a:cxn>
              <a:cxn ang="0">
                <a:pos x="436" y="201"/>
              </a:cxn>
              <a:cxn ang="0">
                <a:pos x="450" y="166"/>
              </a:cxn>
              <a:cxn ang="0">
                <a:pos x="457" y="187"/>
              </a:cxn>
              <a:cxn ang="0">
                <a:pos x="462" y="171"/>
              </a:cxn>
            </a:cxnLst>
            <a:rect l="0" t="0" r="r" b="b"/>
            <a:pathLst>
              <a:path w="462" h="218">
                <a:moveTo>
                  <a:pt x="457" y="157"/>
                </a:moveTo>
                <a:lnTo>
                  <a:pt x="455" y="147"/>
                </a:lnTo>
                <a:lnTo>
                  <a:pt x="455" y="142"/>
                </a:lnTo>
                <a:lnTo>
                  <a:pt x="457" y="140"/>
                </a:lnTo>
                <a:lnTo>
                  <a:pt x="459" y="142"/>
                </a:lnTo>
                <a:lnTo>
                  <a:pt x="462" y="147"/>
                </a:lnTo>
                <a:lnTo>
                  <a:pt x="462" y="145"/>
                </a:lnTo>
                <a:lnTo>
                  <a:pt x="462" y="138"/>
                </a:lnTo>
                <a:lnTo>
                  <a:pt x="462" y="135"/>
                </a:lnTo>
                <a:lnTo>
                  <a:pt x="450" y="138"/>
                </a:lnTo>
                <a:lnTo>
                  <a:pt x="431" y="145"/>
                </a:lnTo>
                <a:lnTo>
                  <a:pt x="410" y="152"/>
                </a:lnTo>
                <a:lnTo>
                  <a:pt x="400" y="154"/>
                </a:lnTo>
                <a:lnTo>
                  <a:pt x="400" y="154"/>
                </a:lnTo>
                <a:lnTo>
                  <a:pt x="400" y="154"/>
                </a:lnTo>
                <a:lnTo>
                  <a:pt x="398" y="154"/>
                </a:lnTo>
                <a:lnTo>
                  <a:pt x="398" y="154"/>
                </a:lnTo>
                <a:lnTo>
                  <a:pt x="398" y="154"/>
                </a:lnTo>
                <a:lnTo>
                  <a:pt x="398" y="154"/>
                </a:lnTo>
                <a:lnTo>
                  <a:pt x="398" y="154"/>
                </a:lnTo>
                <a:lnTo>
                  <a:pt x="391" y="135"/>
                </a:lnTo>
                <a:lnTo>
                  <a:pt x="386" y="116"/>
                </a:lnTo>
                <a:lnTo>
                  <a:pt x="379" y="97"/>
                </a:lnTo>
                <a:lnTo>
                  <a:pt x="372" y="78"/>
                </a:lnTo>
                <a:lnTo>
                  <a:pt x="365" y="57"/>
                </a:lnTo>
                <a:lnTo>
                  <a:pt x="360" y="38"/>
                </a:lnTo>
                <a:lnTo>
                  <a:pt x="353" y="19"/>
                </a:lnTo>
                <a:lnTo>
                  <a:pt x="346" y="0"/>
                </a:lnTo>
                <a:lnTo>
                  <a:pt x="324" y="7"/>
                </a:lnTo>
                <a:lnTo>
                  <a:pt x="303" y="12"/>
                </a:lnTo>
                <a:lnTo>
                  <a:pt x="282" y="19"/>
                </a:lnTo>
                <a:lnTo>
                  <a:pt x="261" y="26"/>
                </a:lnTo>
                <a:lnTo>
                  <a:pt x="239" y="31"/>
                </a:lnTo>
                <a:lnTo>
                  <a:pt x="218" y="38"/>
                </a:lnTo>
                <a:lnTo>
                  <a:pt x="197" y="45"/>
                </a:lnTo>
                <a:lnTo>
                  <a:pt x="175" y="50"/>
                </a:lnTo>
                <a:lnTo>
                  <a:pt x="152" y="57"/>
                </a:lnTo>
                <a:lnTo>
                  <a:pt x="130" y="62"/>
                </a:lnTo>
                <a:lnTo>
                  <a:pt x="109" y="69"/>
                </a:lnTo>
                <a:lnTo>
                  <a:pt x="88" y="74"/>
                </a:lnTo>
                <a:lnTo>
                  <a:pt x="67" y="81"/>
                </a:lnTo>
                <a:lnTo>
                  <a:pt x="45" y="85"/>
                </a:lnTo>
                <a:lnTo>
                  <a:pt x="22" y="93"/>
                </a:lnTo>
                <a:lnTo>
                  <a:pt x="0" y="97"/>
                </a:lnTo>
                <a:lnTo>
                  <a:pt x="5" y="114"/>
                </a:lnTo>
                <a:lnTo>
                  <a:pt x="7" y="128"/>
                </a:lnTo>
                <a:lnTo>
                  <a:pt x="15" y="161"/>
                </a:lnTo>
                <a:lnTo>
                  <a:pt x="26" y="149"/>
                </a:lnTo>
                <a:lnTo>
                  <a:pt x="31" y="145"/>
                </a:lnTo>
                <a:lnTo>
                  <a:pt x="45" y="119"/>
                </a:lnTo>
                <a:lnTo>
                  <a:pt x="50" y="116"/>
                </a:lnTo>
                <a:lnTo>
                  <a:pt x="57" y="119"/>
                </a:lnTo>
                <a:lnTo>
                  <a:pt x="69" y="100"/>
                </a:lnTo>
                <a:lnTo>
                  <a:pt x="69" y="95"/>
                </a:lnTo>
                <a:lnTo>
                  <a:pt x="69" y="93"/>
                </a:lnTo>
                <a:lnTo>
                  <a:pt x="71" y="93"/>
                </a:lnTo>
                <a:lnTo>
                  <a:pt x="74" y="93"/>
                </a:lnTo>
                <a:lnTo>
                  <a:pt x="74" y="95"/>
                </a:lnTo>
                <a:lnTo>
                  <a:pt x="74" y="97"/>
                </a:lnTo>
                <a:lnTo>
                  <a:pt x="81" y="100"/>
                </a:lnTo>
                <a:lnTo>
                  <a:pt x="90" y="100"/>
                </a:lnTo>
                <a:lnTo>
                  <a:pt x="93" y="100"/>
                </a:lnTo>
                <a:lnTo>
                  <a:pt x="100" y="97"/>
                </a:lnTo>
                <a:lnTo>
                  <a:pt x="102" y="93"/>
                </a:lnTo>
                <a:lnTo>
                  <a:pt x="102" y="88"/>
                </a:lnTo>
                <a:lnTo>
                  <a:pt x="104" y="83"/>
                </a:lnTo>
                <a:lnTo>
                  <a:pt x="112" y="78"/>
                </a:lnTo>
                <a:lnTo>
                  <a:pt x="123" y="69"/>
                </a:lnTo>
                <a:lnTo>
                  <a:pt x="133" y="69"/>
                </a:lnTo>
                <a:lnTo>
                  <a:pt x="140" y="71"/>
                </a:lnTo>
                <a:lnTo>
                  <a:pt x="147" y="74"/>
                </a:lnTo>
                <a:lnTo>
                  <a:pt x="154" y="71"/>
                </a:lnTo>
                <a:lnTo>
                  <a:pt x="157" y="71"/>
                </a:lnTo>
                <a:lnTo>
                  <a:pt x="157" y="76"/>
                </a:lnTo>
                <a:lnTo>
                  <a:pt x="159" y="78"/>
                </a:lnTo>
                <a:lnTo>
                  <a:pt x="166" y="81"/>
                </a:lnTo>
                <a:lnTo>
                  <a:pt x="168" y="83"/>
                </a:lnTo>
                <a:lnTo>
                  <a:pt x="168" y="88"/>
                </a:lnTo>
                <a:lnTo>
                  <a:pt x="168" y="90"/>
                </a:lnTo>
                <a:lnTo>
                  <a:pt x="171" y="90"/>
                </a:lnTo>
                <a:lnTo>
                  <a:pt x="173" y="93"/>
                </a:lnTo>
                <a:lnTo>
                  <a:pt x="175" y="100"/>
                </a:lnTo>
                <a:lnTo>
                  <a:pt x="178" y="100"/>
                </a:lnTo>
                <a:lnTo>
                  <a:pt x="185" y="102"/>
                </a:lnTo>
                <a:lnTo>
                  <a:pt x="199" y="104"/>
                </a:lnTo>
                <a:lnTo>
                  <a:pt x="204" y="109"/>
                </a:lnTo>
                <a:lnTo>
                  <a:pt x="204" y="116"/>
                </a:lnTo>
                <a:lnTo>
                  <a:pt x="204" y="119"/>
                </a:lnTo>
                <a:lnTo>
                  <a:pt x="209" y="123"/>
                </a:lnTo>
                <a:lnTo>
                  <a:pt x="227" y="126"/>
                </a:lnTo>
                <a:lnTo>
                  <a:pt x="239" y="133"/>
                </a:lnTo>
                <a:lnTo>
                  <a:pt x="249" y="133"/>
                </a:lnTo>
                <a:lnTo>
                  <a:pt x="253" y="123"/>
                </a:lnTo>
                <a:lnTo>
                  <a:pt x="261" y="128"/>
                </a:lnTo>
                <a:lnTo>
                  <a:pt x="268" y="135"/>
                </a:lnTo>
                <a:lnTo>
                  <a:pt x="263" y="147"/>
                </a:lnTo>
                <a:lnTo>
                  <a:pt x="258" y="138"/>
                </a:lnTo>
                <a:lnTo>
                  <a:pt x="263" y="152"/>
                </a:lnTo>
                <a:lnTo>
                  <a:pt x="263" y="161"/>
                </a:lnTo>
                <a:lnTo>
                  <a:pt x="256" y="171"/>
                </a:lnTo>
                <a:lnTo>
                  <a:pt x="251" y="187"/>
                </a:lnTo>
                <a:lnTo>
                  <a:pt x="251" y="192"/>
                </a:lnTo>
                <a:lnTo>
                  <a:pt x="256" y="204"/>
                </a:lnTo>
                <a:lnTo>
                  <a:pt x="263" y="201"/>
                </a:lnTo>
                <a:lnTo>
                  <a:pt x="268" y="194"/>
                </a:lnTo>
                <a:lnTo>
                  <a:pt x="275" y="192"/>
                </a:lnTo>
                <a:lnTo>
                  <a:pt x="279" y="199"/>
                </a:lnTo>
                <a:lnTo>
                  <a:pt x="284" y="204"/>
                </a:lnTo>
                <a:lnTo>
                  <a:pt x="291" y="209"/>
                </a:lnTo>
                <a:lnTo>
                  <a:pt x="291" y="201"/>
                </a:lnTo>
                <a:lnTo>
                  <a:pt x="289" y="194"/>
                </a:lnTo>
                <a:lnTo>
                  <a:pt x="303" y="209"/>
                </a:lnTo>
                <a:lnTo>
                  <a:pt x="322" y="209"/>
                </a:lnTo>
                <a:lnTo>
                  <a:pt x="336" y="211"/>
                </a:lnTo>
                <a:lnTo>
                  <a:pt x="343" y="216"/>
                </a:lnTo>
                <a:lnTo>
                  <a:pt x="350" y="218"/>
                </a:lnTo>
                <a:lnTo>
                  <a:pt x="348" y="211"/>
                </a:lnTo>
                <a:lnTo>
                  <a:pt x="343" y="206"/>
                </a:lnTo>
                <a:lnTo>
                  <a:pt x="339" y="197"/>
                </a:lnTo>
                <a:lnTo>
                  <a:pt x="310" y="180"/>
                </a:lnTo>
                <a:lnTo>
                  <a:pt x="303" y="171"/>
                </a:lnTo>
                <a:lnTo>
                  <a:pt x="301" y="164"/>
                </a:lnTo>
                <a:lnTo>
                  <a:pt x="303" y="166"/>
                </a:lnTo>
                <a:lnTo>
                  <a:pt x="306" y="171"/>
                </a:lnTo>
                <a:lnTo>
                  <a:pt x="317" y="183"/>
                </a:lnTo>
                <a:lnTo>
                  <a:pt x="324" y="183"/>
                </a:lnTo>
                <a:lnTo>
                  <a:pt x="332" y="187"/>
                </a:lnTo>
                <a:lnTo>
                  <a:pt x="336" y="185"/>
                </a:lnTo>
                <a:lnTo>
                  <a:pt x="332" y="180"/>
                </a:lnTo>
                <a:lnTo>
                  <a:pt x="327" y="173"/>
                </a:lnTo>
                <a:lnTo>
                  <a:pt x="320" y="168"/>
                </a:lnTo>
                <a:lnTo>
                  <a:pt x="310" y="142"/>
                </a:lnTo>
                <a:lnTo>
                  <a:pt x="310" y="135"/>
                </a:lnTo>
                <a:lnTo>
                  <a:pt x="308" y="130"/>
                </a:lnTo>
                <a:lnTo>
                  <a:pt x="306" y="123"/>
                </a:lnTo>
                <a:lnTo>
                  <a:pt x="308" y="116"/>
                </a:lnTo>
                <a:lnTo>
                  <a:pt x="303" y="109"/>
                </a:lnTo>
                <a:lnTo>
                  <a:pt x="296" y="102"/>
                </a:lnTo>
                <a:lnTo>
                  <a:pt x="298" y="102"/>
                </a:lnTo>
                <a:lnTo>
                  <a:pt x="306" y="104"/>
                </a:lnTo>
                <a:lnTo>
                  <a:pt x="310" y="97"/>
                </a:lnTo>
                <a:lnTo>
                  <a:pt x="308" y="93"/>
                </a:lnTo>
                <a:lnTo>
                  <a:pt x="301" y="90"/>
                </a:lnTo>
                <a:lnTo>
                  <a:pt x="289" y="81"/>
                </a:lnTo>
                <a:lnTo>
                  <a:pt x="289" y="78"/>
                </a:lnTo>
                <a:lnTo>
                  <a:pt x="303" y="78"/>
                </a:lnTo>
                <a:lnTo>
                  <a:pt x="306" y="76"/>
                </a:lnTo>
                <a:lnTo>
                  <a:pt x="303" y="69"/>
                </a:lnTo>
                <a:lnTo>
                  <a:pt x="306" y="67"/>
                </a:lnTo>
                <a:lnTo>
                  <a:pt x="306" y="59"/>
                </a:lnTo>
                <a:lnTo>
                  <a:pt x="306" y="57"/>
                </a:lnTo>
                <a:lnTo>
                  <a:pt x="306" y="55"/>
                </a:lnTo>
                <a:lnTo>
                  <a:pt x="315" y="64"/>
                </a:lnTo>
                <a:lnTo>
                  <a:pt x="315" y="59"/>
                </a:lnTo>
                <a:lnTo>
                  <a:pt x="313" y="48"/>
                </a:lnTo>
                <a:lnTo>
                  <a:pt x="315" y="50"/>
                </a:lnTo>
                <a:lnTo>
                  <a:pt x="317" y="55"/>
                </a:lnTo>
                <a:lnTo>
                  <a:pt x="324" y="50"/>
                </a:lnTo>
                <a:lnTo>
                  <a:pt x="327" y="45"/>
                </a:lnTo>
                <a:lnTo>
                  <a:pt x="327" y="41"/>
                </a:lnTo>
                <a:lnTo>
                  <a:pt x="324" y="33"/>
                </a:lnTo>
                <a:lnTo>
                  <a:pt x="327" y="29"/>
                </a:lnTo>
                <a:lnTo>
                  <a:pt x="332" y="26"/>
                </a:lnTo>
                <a:lnTo>
                  <a:pt x="334" y="22"/>
                </a:lnTo>
                <a:lnTo>
                  <a:pt x="336" y="33"/>
                </a:lnTo>
                <a:lnTo>
                  <a:pt x="346" y="29"/>
                </a:lnTo>
                <a:lnTo>
                  <a:pt x="343" y="36"/>
                </a:lnTo>
                <a:lnTo>
                  <a:pt x="339" y="38"/>
                </a:lnTo>
                <a:lnTo>
                  <a:pt x="336" y="45"/>
                </a:lnTo>
                <a:lnTo>
                  <a:pt x="343" y="45"/>
                </a:lnTo>
                <a:lnTo>
                  <a:pt x="350" y="45"/>
                </a:lnTo>
                <a:lnTo>
                  <a:pt x="341" y="50"/>
                </a:lnTo>
                <a:lnTo>
                  <a:pt x="332" y="52"/>
                </a:lnTo>
                <a:lnTo>
                  <a:pt x="327" y="62"/>
                </a:lnTo>
                <a:lnTo>
                  <a:pt x="322" y="78"/>
                </a:lnTo>
                <a:lnTo>
                  <a:pt x="329" y="95"/>
                </a:lnTo>
                <a:lnTo>
                  <a:pt x="334" y="83"/>
                </a:lnTo>
                <a:lnTo>
                  <a:pt x="336" y="90"/>
                </a:lnTo>
                <a:lnTo>
                  <a:pt x="334" y="102"/>
                </a:lnTo>
                <a:lnTo>
                  <a:pt x="329" y="102"/>
                </a:lnTo>
                <a:lnTo>
                  <a:pt x="322" y="102"/>
                </a:lnTo>
                <a:lnTo>
                  <a:pt x="322" y="112"/>
                </a:lnTo>
                <a:lnTo>
                  <a:pt x="324" y="116"/>
                </a:lnTo>
                <a:lnTo>
                  <a:pt x="332" y="109"/>
                </a:lnTo>
                <a:lnTo>
                  <a:pt x="336" y="112"/>
                </a:lnTo>
                <a:lnTo>
                  <a:pt x="341" y="119"/>
                </a:lnTo>
                <a:lnTo>
                  <a:pt x="334" y="123"/>
                </a:lnTo>
                <a:lnTo>
                  <a:pt x="329" y="126"/>
                </a:lnTo>
                <a:lnTo>
                  <a:pt x="329" y="140"/>
                </a:lnTo>
                <a:lnTo>
                  <a:pt x="332" y="138"/>
                </a:lnTo>
                <a:lnTo>
                  <a:pt x="334" y="130"/>
                </a:lnTo>
                <a:lnTo>
                  <a:pt x="339" y="130"/>
                </a:lnTo>
                <a:lnTo>
                  <a:pt x="346" y="138"/>
                </a:lnTo>
                <a:lnTo>
                  <a:pt x="360" y="145"/>
                </a:lnTo>
                <a:lnTo>
                  <a:pt x="362" y="142"/>
                </a:lnTo>
                <a:lnTo>
                  <a:pt x="365" y="145"/>
                </a:lnTo>
                <a:lnTo>
                  <a:pt x="355" y="147"/>
                </a:lnTo>
                <a:lnTo>
                  <a:pt x="346" y="149"/>
                </a:lnTo>
                <a:lnTo>
                  <a:pt x="341" y="152"/>
                </a:lnTo>
                <a:lnTo>
                  <a:pt x="341" y="166"/>
                </a:lnTo>
                <a:lnTo>
                  <a:pt x="346" y="173"/>
                </a:lnTo>
                <a:lnTo>
                  <a:pt x="353" y="180"/>
                </a:lnTo>
                <a:lnTo>
                  <a:pt x="365" y="183"/>
                </a:lnTo>
                <a:lnTo>
                  <a:pt x="372" y="185"/>
                </a:lnTo>
                <a:lnTo>
                  <a:pt x="374" y="183"/>
                </a:lnTo>
                <a:lnTo>
                  <a:pt x="374" y="180"/>
                </a:lnTo>
                <a:lnTo>
                  <a:pt x="376" y="178"/>
                </a:lnTo>
                <a:lnTo>
                  <a:pt x="379" y="183"/>
                </a:lnTo>
                <a:lnTo>
                  <a:pt x="381" y="180"/>
                </a:lnTo>
                <a:lnTo>
                  <a:pt x="384" y="173"/>
                </a:lnTo>
                <a:lnTo>
                  <a:pt x="386" y="171"/>
                </a:lnTo>
                <a:lnTo>
                  <a:pt x="386" y="175"/>
                </a:lnTo>
                <a:lnTo>
                  <a:pt x="391" y="183"/>
                </a:lnTo>
                <a:lnTo>
                  <a:pt x="388" y="190"/>
                </a:lnTo>
                <a:lnTo>
                  <a:pt x="386" y="197"/>
                </a:lnTo>
                <a:lnTo>
                  <a:pt x="391" y="197"/>
                </a:lnTo>
                <a:lnTo>
                  <a:pt x="395" y="197"/>
                </a:lnTo>
                <a:lnTo>
                  <a:pt x="402" y="201"/>
                </a:lnTo>
                <a:lnTo>
                  <a:pt x="400" y="211"/>
                </a:lnTo>
                <a:lnTo>
                  <a:pt x="400" y="218"/>
                </a:lnTo>
                <a:lnTo>
                  <a:pt x="412" y="216"/>
                </a:lnTo>
                <a:lnTo>
                  <a:pt x="419" y="216"/>
                </a:lnTo>
                <a:lnTo>
                  <a:pt x="421" y="209"/>
                </a:lnTo>
                <a:lnTo>
                  <a:pt x="436" y="201"/>
                </a:lnTo>
                <a:lnTo>
                  <a:pt x="445" y="199"/>
                </a:lnTo>
                <a:lnTo>
                  <a:pt x="445" y="192"/>
                </a:lnTo>
                <a:lnTo>
                  <a:pt x="447" y="183"/>
                </a:lnTo>
                <a:lnTo>
                  <a:pt x="450" y="166"/>
                </a:lnTo>
                <a:lnTo>
                  <a:pt x="457" y="164"/>
                </a:lnTo>
                <a:lnTo>
                  <a:pt x="457" y="157"/>
                </a:lnTo>
                <a:close/>
                <a:moveTo>
                  <a:pt x="459" y="164"/>
                </a:moveTo>
                <a:lnTo>
                  <a:pt x="457" y="187"/>
                </a:lnTo>
                <a:lnTo>
                  <a:pt x="455" y="192"/>
                </a:lnTo>
                <a:lnTo>
                  <a:pt x="457" y="192"/>
                </a:lnTo>
                <a:lnTo>
                  <a:pt x="459" y="187"/>
                </a:lnTo>
                <a:lnTo>
                  <a:pt x="462" y="171"/>
                </a:lnTo>
                <a:lnTo>
                  <a:pt x="462" y="157"/>
                </a:lnTo>
                <a:lnTo>
                  <a:pt x="459" y="164"/>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72" name="Freeform 48">
            <a:extLst>
              <a:ext uri="{FF2B5EF4-FFF2-40B4-BE49-F238E27FC236}">
                <a16:creationId xmlns:a16="http://schemas.microsoft.com/office/drawing/2014/main" id="{64484D2E-5A0A-910D-5BCA-F831B574BD4E}"/>
              </a:ext>
            </a:extLst>
          </p:cNvPr>
          <p:cNvSpPr>
            <a:spLocks noEditPoints="1"/>
          </p:cNvSpPr>
          <p:nvPr/>
        </p:nvSpPr>
        <p:spPr bwMode="auto">
          <a:xfrm>
            <a:off x="6764338" y="2944813"/>
            <a:ext cx="1239837" cy="762000"/>
          </a:xfrm>
          <a:custGeom>
            <a:avLst/>
            <a:gdLst/>
            <a:ahLst/>
            <a:cxnLst>
              <a:cxn ang="0">
                <a:pos x="748" y="184"/>
              </a:cxn>
              <a:cxn ang="0">
                <a:pos x="764" y="161"/>
              </a:cxn>
              <a:cxn ang="0">
                <a:pos x="745" y="109"/>
              </a:cxn>
              <a:cxn ang="0">
                <a:pos x="734" y="163"/>
              </a:cxn>
              <a:cxn ang="0">
                <a:pos x="779" y="92"/>
              </a:cxn>
              <a:cxn ang="0">
                <a:pos x="781" y="92"/>
              </a:cxn>
              <a:cxn ang="0">
                <a:pos x="745" y="253"/>
              </a:cxn>
              <a:cxn ang="0">
                <a:pos x="700" y="270"/>
              </a:cxn>
              <a:cxn ang="0">
                <a:pos x="663" y="241"/>
              </a:cxn>
              <a:cxn ang="0">
                <a:pos x="615" y="239"/>
              </a:cxn>
              <a:cxn ang="0">
                <a:pos x="674" y="234"/>
              </a:cxn>
              <a:cxn ang="0">
                <a:pos x="705" y="255"/>
              </a:cxn>
              <a:cxn ang="0">
                <a:pos x="708" y="234"/>
              </a:cxn>
              <a:cxn ang="0">
                <a:pos x="658" y="208"/>
              </a:cxn>
              <a:cxn ang="0">
                <a:pos x="691" y="222"/>
              </a:cxn>
              <a:cxn ang="0">
                <a:pos x="705" y="206"/>
              </a:cxn>
              <a:cxn ang="0">
                <a:pos x="696" y="182"/>
              </a:cxn>
              <a:cxn ang="0">
                <a:pos x="648" y="163"/>
              </a:cxn>
              <a:cxn ang="0">
                <a:pos x="601" y="128"/>
              </a:cxn>
              <a:cxn ang="0">
                <a:pos x="672" y="173"/>
              </a:cxn>
              <a:cxn ang="0">
                <a:pos x="689" y="154"/>
              </a:cxn>
              <a:cxn ang="0">
                <a:pos x="665" y="132"/>
              </a:cxn>
              <a:cxn ang="0">
                <a:pos x="599" y="104"/>
              </a:cxn>
              <a:cxn ang="0">
                <a:pos x="570" y="106"/>
              </a:cxn>
              <a:cxn ang="0">
                <a:pos x="582" y="61"/>
              </a:cxn>
              <a:cxn ang="0">
                <a:pos x="573" y="35"/>
              </a:cxn>
              <a:cxn ang="0">
                <a:pos x="533" y="23"/>
              </a:cxn>
              <a:cxn ang="0">
                <a:pos x="523" y="4"/>
              </a:cxn>
              <a:cxn ang="0">
                <a:pos x="497" y="28"/>
              </a:cxn>
              <a:cxn ang="0">
                <a:pos x="443" y="2"/>
              </a:cxn>
              <a:cxn ang="0">
                <a:pos x="440" y="42"/>
              </a:cxn>
              <a:cxn ang="0">
                <a:pos x="419" y="80"/>
              </a:cxn>
              <a:cxn ang="0">
                <a:pos x="395" y="104"/>
              </a:cxn>
              <a:cxn ang="0">
                <a:pos x="386" y="139"/>
              </a:cxn>
              <a:cxn ang="0">
                <a:pos x="360" y="151"/>
              </a:cxn>
              <a:cxn ang="0">
                <a:pos x="343" y="144"/>
              </a:cxn>
              <a:cxn ang="0">
                <a:pos x="336" y="187"/>
              </a:cxn>
              <a:cxn ang="0">
                <a:pos x="308" y="262"/>
              </a:cxn>
              <a:cxn ang="0">
                <a:pos x="310" y="286"/>
              </a:cxn>
              <a:cxn ang="0">
                <a:pos x="291" y="303"/>
              </a:cxn>
              <a:cxn ang="0">
                <a:pos x="261" y="317"/>
              </a:cxn>
              <a:cxn ang="0">
                <a:pos x="258" y="326"/>
              </a:cxn>
              <a:cxn ang="0">
                <a:pos x="230" y="343"/>
              </a:cxn>
              <a:cxn ang="0">
                <a:pos x="201" y="352"/>
              </a:cxn>
              <a:cxn ang="0">
                <a:pos x="173" y="355"/>
              </a:cxn>
              <a:cxn ang="0">
                <a:pos x="152" y="341"/>
              </a:cxn>
              <a:cxn ang="0">
                <a:pos x="114" y="367"/>
              </a:cxn>
              <a:cxn ang="0">
                <a:pos x="83" y="405"/>
              </a:cxn>
              <a:cxn ang="0">
                <a:pos x="48" y="450"/>
              </a:cxn>
              <a:cxn ang="0">
                <a:pos x="22" y="476"/>
              </a:cxn>
              <a:cxn ang="0">
                <a:pos x="149" y="450"/>
              </a:cxn>
              <a:cxn ang="0">
                <a:pos x="199" y="435"/>
              </a:cxn>
              <a:cxn ang="0">
                <a:pos x="310" y="414"/>
              </a:cxn>
              <a:cxn ang="0">
                <a:pos x="452" y="381"/>
              </a:cxn>
              <a:cxn ang="0">
                <a:pos x="596" y="343"/>
              </a:cxn>
              <a:cxn ang="0">
                <a:pos x="738" y="305"/>
              </a:cxn>
              <a:cxn ang="0">
                <a:pos x="764" y="281"/>
              </a:cxn>
            </a:cxnLst>
            <a:rect l="0" t="0" r="r" b="b"/>
            <a:pathLst>
              <a:path w="781" h="480">
                <a:moveTo>
                  <a:pt x="738" y="215"/>
                </a:moveTo>
                <a:lnTo>
                  <a:pt x="745" y="222"/>
                </a:lnTo>
                <a:lnTo>
                  <a:pt x="748" y="201"/>
                </a:lnTo>
                <a:lnTo>
                  <a:pt x="748" y="184"/>
                </a:lnTo>
                <a:lnTo>
                  <a:pt x="750" y="177"/>
                </a:lnTo>
                <a:lnTo>
                  <a:pt x="755" y="170"/>
                </a:lnTo>
                <a:lnTo>
                  <a:pt x="760" y="165"/>
                </a:lnTo>
                <a:lnTo>
                  <a:pt x="764" y="161"/>
                </a:lnTo>
                <a:lnTo>
                  <a:pt x="762" y="154"/>
                </a:lnTo>
                <a:lnTo>
                  <a:pt x="769" y="99"/>
                </a:lnTo>
                <a:lnTo>
                  <a:pt x="760" y="101"/>
                </a:lnTo>
                <a:lnTo>
                  <a:pt x="745" y="109"/>
                </a:lnTo>
                <a:lnTo>
                  <a:pt x="743" y="116"/>
                </a:lnTo>
                <a:lnTo>
                  <a:pt x="743" y="132"/>
                </a:lnTo>
                <a:lnTo>
                  <a:pt x="738" y="144"/>
                </a:lnTo>
                <a:lnTo>
                  <a:pt x="734" y="163"/>
                </a:lnTo>
                <a:lnTo>
                  <a:pt x="734" y="194"/>
                </a:lnTo>
                <a:lnTo>
                  <a:pt x="736" y="210"/>
                </a:lnTo>
                <a:lnTo>
                  <a:pt x="738" y="215"/>
                </a:lnTo>
                <a:close/>
                <a:moveTo>
                  <a:pt x="779" y="92"/>
                </a:moveTo>
                <a:lnTo>
                  <a:pt x="774" y="118"/>
                </a:lnTo>
                <a:lnTo>
                  <a:pt x="776" y="113"/>
                </a:lnTo>
                <a:lnTo>
                  <a:pt x="781" y="92"/>
                </a:lnTo>
                <a:lnTo>
                  <a:pt x="781" y="92"/>
                </a:lnTo>
                <a:lnTo>
                  <a:pt x="779" y="92"/>
                </a:lnTo>
                <a:close/>
                <a:moveTo>
                  <a:pt x="757" y="270"/>
                </a:moveTo>
                <a:lnTo>
                  <a:pt x="750" y="260"/>
                </a:lnTo>
                <a:lnTo>
                  <a:pt x="745" y="253"/>
                </a:lnTo>
                <a:lnTo>
                  <a:pt x="731" y="255"/>
                </a:lnTo>
                <a:lnTo>
                  <a:pt x="722" y="255"/>
                </a:lnTo>
                <a:lnTo>
                  <a:pt x="708" y="267"/>
                </a:lnTo>
                <a:lnTo>
                  <a:pt x="700" y="270"/>
                </a:lnTo>
                <a:lnTo>
                  <a:pt x="696" y="262"/>
                </a:lnTo>
                <a:lnTo>
                  <a:pt x="682" y="255"/>
                </a:lnTo>
                <a:lnTo>
                  <a:pt x="672" y="241"/>
                </a:lnTo>
                <a:lnTo>
                  <a:pt x="663" y="241"/>
                </a:lnTo>
                <a:lnTo>
                  <a:pt x="646" y="241"/>
                </a:lnTo>
                <a:lnTo>
                  <a:pt x="637" y="239"/>
                </a:lnTo>
                <a:lnTo>
                  <a:pt x="618" y="241"/>
                </a:lnTo>
                <a:lnTo>
                  <a:pt x="615" y="239"/>
                </a:lnTo>
                <a:lnTo>
                  <a:pt x="611" y="236"/>
                </a:lnTo>
                <a:lnTo>
                  <a:pt x="637" y="232"/>
                </a:lnTo>
                <a:lnTo>
                  <a:pt x="667" y="236"/>
                </a:lnTo>
                <a:lnTo>
                  <a:pt x="674" y="234"/>
                </a:lnTo>
                <a:lnTo>
                  <a:pt x="682" y="244"/>
                </a:lnTo>
                <a:lnTo>
                  <a:pt x="691" y="248"/>
                </a:lnTo>
                <a:lnTo>
                  <a:pt x="698" y="253"/>
                </a:lnTo>
                <a:lnTo>
                  <a:pt x="705" y="255"/>
                </a:lnTo>
                <a:lnTo>
                  <a:pt x="710" y="251"/>
                </a:lnTo>
                <a:lnTo>
                  <a:pt x="715" y="244"/>
                </a:lnTo>
                <a:lnTo>
                  <a:pt x="710" y="239"/>
                </a:lnTo>
                <a:lnTo>
                  <a:pt x="708" y="234"/>
                </a:lnTo>
                <a:lnTo>
                  <a:pt x="698" y="227"/>
                </a:lnTo>
                <a:lnTo>
                  <a:pt x="686" y="227"/>
                </a:lnTo>
                <a:lnTo>
                  <a:pt x="674" y="220"/>
                </a:lnTo>
                <a:lnTo>
                  <a:pt x="658" y="208"/>
                </a:lnTo>
                <a:lnTo>
                  <a:pt x="656" y="206"/>
                </a:lnTo>
                <a:lnTo>
                  <a:pt x="653" y="201"/>
                </a:lnTo>
                <a:lnTo>
                  <a:pt x="682" y="220"/>
                </a:lnTo>
                <a:lnTo>
                  <a:pt x="691" y="222"/>
                </a:lnTo>
                <a:lnTo>
                  <a:pt x="696" y="217"/>
                </a:lnTo>
                <a:lnTo>
                  <a:pt x="693" y="213"/>
                </a:lnTo>
                <a:lnTo>
                  <a:pt x="691" y="206"/>
                </a:lnTo>
                <a:lnTo>
                  <a:pt x="705" y="206"/>
                </a:lnTo>
                <a:lnTo>
                  <a:pt x="705" y="196"/>
                </a:lnTo>
                <a:lnTo>
                  <a:pt x="700" y="189"/>
                </a:lnTo>
                <a:lnTo>
                  <a:pt x="691" y="187"/>
                </a:lnTo>
                <a:lnTo>
                  <a:pt x="696" y="182"/>
                </a:lnTo>
                <a:lnTo>
                  <a:pt x="677" y="180"/>
                </a:lnTo>
                <a:lnTo>
                  <a:pt x="667" y="175"/>
                </a:lnTo>
                <a:lnTo>
                  <a:pt x="658" y="168"/>
                </a:lnTo>
                <a:lnTo>
                  <a:pt x="648" y="163"/>
                </a:lnTo>
                <a:lnTo>
                  <a:pt x="630" y="151"/>
                </a:lnTo>
                <a:lnTo>
                  <a:pt x="620" y="142"/>
                </a:lnTo>
                <a:lnTo>
                  <a:pt x="599" y="130"/>
                </a:lnTo>
                <a:lnTo>
                  <a:pt x="601" y="128"/>
                </a:lnTo>
                <a:lnTo>
                  <a:pt x="618" y="135"/>
                </a:lnTo>
                <a:lnTo>
                  <a:pt x="632" y="146"/>
                </a:lnTo>
                <a:lnTo>
                  <a:pt x="637" y="149"/>
                </a:lnTo>
                <a:lnTo>
                  <a:pt x="672" y="173"/>
                </a:lnTo>
                <a:lnTo>
                  <a:pt x="679" y="173"/>
                </a:lnTo>
                <a:lnTo>
                  <a:pt x="689" y="170"/>
                </a:lnTo>
                <a:lnTo>
                  <a:pt x="691" y="163"/>
                </a:lnTo>
                <a:lnTo>
                  <a:pt x="689" y="154"/>
                </a:lnTo>
                <a:lnTo>
                  <a:pt x="689" y="146"/>
                </a:lnTo>
                <a:lnTo>
                  <a:pt x="689" y="139"/>
                </a:lnTo>
                <a:lnTo>
                  <a:pt x="677" y="135"/>
                </a:lnTo>
                <a:lnTo>
                  <a:pt x="665" y="132"/>
                </a:lnTo>
                <a:lnTo>
                  <a:pt x="653" y="123"/>
                </a:lnTo>
                <a:lnTo>
                  <a:pt x="644" y="120"/>
                </a:lnTo>
                <a:lnTo>
                  <a:pt x="618" y="120"/>
                </a:lnTo>
                <a:lnTo>
                  <a:pt x="599" y="104"/>
                </a:lnTo>
                <a:lnTo>
                  <a:pt x="592" y="104"/>
                </a:lnTo>
                <a:lnTo>
                  <a:pt x="580" y="111"/>
                </a:lnTo>
                <a:lnTo>
                  <a:pt x="577" y="111"/>
                </a:lnTo>
                <a:lnTo>
                  <a:pt x="570" y="106"/>
                </a:lnTo>
                <a:lnTo>
                  <a:pt x="570" y="90"/>
                </a:lnTo>
                <a:lnTo>
                  <a:pt x="570" y="80"/>
                </a:lnTo>
                <a:lnTo>
                  <a:pt x="577" y="68"/>
                </a:lnTo>
                <a:lnTo>
                  <a:pt x="582" y="61"/>
                </a:lnTo>
                <a:lnTo>
                  <a:pt x="585" y="52"/>
                </a:lnTo>
                <a:lnTo>
                  <a:pt x="582" y="38"/>
                </a:lnTo>
                <a:lnTo>
                  <a:pt x="580" y="35"/>
                </a:lnTo>
                <a:lnTo>
                  <a:pt x="573" y="35"/>
                </a:lnTo>
                <a:lnTo>
                  <a:pt x="573" y="33"/>
                </a:lnTo>
                <a:lnTo>
                  <a:pt x="563" y="33"/>
                </a:lnTo>
                <a:lnTo>
                  <a:pt x="551" y="26"/>
                </a:lnTo>
                <a:lnTo>
                  <a:pt x="533" y="23"/>
                </a:lnTo>
                <a:lnTo>
                  <a:pt x="528" y="19"/>
                </a:lnTo>
                <a:lnTo>
                  <a:pt x="528" y="16"/>
                </a:lnTo>
                <a:lnTo>
                  <a:pt x="528" y="9"/>
                </a:lnTo>
                <a:lnTo>
                  <a:pt x="523" y="4"/>
                </a:lnTo>
                <a:lnTo>
                  <a:pt x="509" y="2"/>
                </a:lnTo>
                <a:lnTo>
                  <a:pt x="502" y="0"/>
                </a:lnTo>
                <a:lnTo>
                  <a:pt x="499" y="16"/>
                </a:lnTo>
                <a:lnTo>
                  <a:pt x="497" y="28"/>
                </a:lnTo>
                <a:lnTo>
                  <a:pt x="485" y="21"/>
                </a:lnTo>
                <a:lnTo>
                  <a:pt x="466" y="14"/>
                </a:lnTo>
                <a:lnTo>
                  <a:pt x="457" y="9"/>
                </a:lnTo>
                <a:lnTo>
                  <a:pt x="443" y="2"/>
                </a:lnTo>
                <a:lnTo>
                  <a:pt x="440" y="9"/>
                </a:lnTo>
                <a:lnTo>
                  <a:pt x="443" y="19"/>
                </a:lnTo>
                <a:lnTo>
                  <a:pt x="440" y="28"/>
                </a:lnTo>
                <a:lnTo>
                  <a:pt x="440" y="42"/>
                </a:lnTo>
                <a:lnTo>
                  <a:pt x="431" y="66"/>
                </a:lnTo>
                <a:lnTo>
                  <a:pt x="424" y="78"/>
                </a:lnTo>
                <a:lnTo>
                  <a:pt x="421" y="78"/>
                </a:lnTo>
                <a:lnTo>
                  <a:pt x="419" y="80"/>
                </a:lnTo>
                <a:lnTo>
                  <a:pt x="414" y="87"/>
                </a:lnTo>
                <a:lnTo>
                  <a:pt x="410" y="94"/>
                </a:lnTo>
                <a:lnTo>
                  <a:pt x="398" y="97"/>
                </a:lnTo>
                <a:lnTo>
                  <a:pt x="395" y="104"/>
                </a:lnTo>
                <a:lnTo>
                  <a:pt x="393" y="109"/>
                </a:lnTo>
                <a:lnTo>
                  <a:pt x="393" y="118"/>
                </a:lnTo>
                <a:lnTo>
                  <a:pt x="388" y="128"/>
                </a:lnTo>
                <a:lnTo>
                  <a:pt x="386" y="139"/>
                </a:lnTo>
                <a:lnTo>
                  <a:pt x="384" y="146"/>
                </a:lnTo>
                <a:lnTo>
                  <a:pt x="379" y="151"/>
                </a:lnTo>
                <a:lnTo>
                  <a:pt x="369" y="154"/>
                </a:lnTo>
                <a:lnTo>
                  <a:pt x="360" y="151"/>
                </a:lnTo>
                <a:lnTo>
                  <a:pt x="355" y="146"/>
                </a:lnTo>
                <a:lnTo>
                  <a:pt x="353" y="144"/>
                </a:lnTo>
                <a:lnTo>
                  <a:pt x="348" y="142"/>
                </a:lnTo>
                <a:lnTo>
                  <a:pt x="343" y="144"/>
                </a:lnTo>
                <a:lnTo>
                  <a:pt x="341" y="149"/>
                </a:lnTo>
                <a:lnTo>
                  <a:pt x="341" y="168"/>
                </a:lnTo>
                <a:lnTo>
                  <a:pt x="336" y="177"/>
                </a:lnTo>
                <a:lnTo>
                  <a:pt x="336" y="187"/>
                </a:lnTo>
                <a:lnTo>
                  <a:pt x="329" y="199"/>
                </a:lnTo>
                <a:lnTo>
                  <a:pt x="327" y="217"/>
                </a:lnTo>
                <a:lnTo>
                  <a:pt x="313" y="251"/>
                </a:lnTo>
                <a:lnTo>
                  <a:pt x="308" y="262"/>
                </a:lnTo>
                <a:lnTo>
                  <a:pt x="308" y="272"/>
                </a:lnTo>
                <a:lnTo>
                  <a:pt x="310" y="274"/>
                </a:lnTo>
                <a:lnTo>
                  <a:pt x="313" y="277"/>
                </a:lnTo>
                <a:lnTo>
                  <a:pt x="310" y="286"/>
                </a:lnTo>
                <a:lnTo>
                  <a:pt x="308" y="293"/>
                </a:lnTo>
                <a:lnTo>
                  <a:pt x="303" y="300"/>
                </a:lnTo>
                <a:lnTo>
                  <a:pt x="296" y="307"/>
                </a:lnTo>
                <a:lnTo>
                  <a:pt x="291" y="303"/>
                </a:lnTo>
                <a:lnTo>
                  <a:pt x="291" y="303"/>
                </a:lnTo>
                <a:lnTo>
                  <a:pt x="272" y="317"/>
                </a:lnTo>
                <a:lnTo>
                  <a:pt x="268" y="317"/>
                </a:lnTo>
                <a:lnTo>
                  <a:pt x="261" y="317"/>
                </a:lnTo>
                <a:lnTo>
                  <a:pt x="258" y="317"/>
                </a:lnTo>
                <a:lnTo>
                  <a:pt x="258" y="317"/>
                </a:lnTo>
                <a:lnTo>
                  <a:pt x="256" y="319"/>
                </a:lnTo>
                <a:lnTo>
                  <a:pt x="258" y="326"/>
                </a:lnTo>
                <a:lnTo>
                  <a:pt x="256" y="331"/>
                </a:lnTo>
                <a:lnTo>
                  <a:pt x="253" y="333"/>
                </a:lnTo>
                <a:lnTo>
                  <a:pt x="242" y="338"/>
                </a:lnTo>
                <a:lnTo>
                  <a:pt x="230" y="343"/>
                </a:lnTo>
                <a:lnTo>
                  <a:pt x="225" y="345"/>
                </a:lnTo>
                <a:lnTo>
                  <a:pt x="211" y="338"/>
                </a:lnTo>
                <a:lnTo>
                  <a:pt x="206" y="348"/>
                </a:lnTo>
                <a:lnTo>
                  <a:pt x="201" y="352"/>
                </a:lnTo>
                <a:lnTo>
                  <a:pt x="194" y="360"/>
                </a:lnTo>
                <a:lnTo>
                  <a:pt x="192" y="360"/>
                </a:lnTo>
                <a:lnTo>
                  <a:pt x="185" y="360"/>
                </a:lnTo>
                <a:lnTo>
                  <a:pt x="173" y="355"/>
                </a:lnTo>
                <a:lnTo>
                  <a:pt x="166" y="355"/>
                </a:lnTo>
                <a:lnTo>
                  <a:pt x="161" y="352"/>
                </a:lnTo>
                <a:lnTo>
                  <a:pt x="156" y="348"/>
                </a:lnTo>
                <a:lnTo>
                  <a:pt x="152" y="341"/>
                </a:lnTo>
                <a:lnTo>
                  <a:pt x="147" y="336"/>
                </a:lnTo>
                <a:lnTo>
                  <a:pt x="147" y="331"/>
                </a:lnTo>
                <a:lnTo>
                  <a:pt x="147" y="326"/>
                </a:lnTo>
                <a:lnTo>
                  <a:pt x="114" y="367"/>
                </a:lnTo>
                <a:lnTo>
                  <a:pt x="100" y="381"/>
                </a:lnTo>
                <a:lnTo>
                  <a:pt x="86" y="393"/>
                </a:lnTo>
                <a:lnTo>
                  <a:pt x="86" y="395"/>
                </a:lnTo>
                <a:lnTo>
                  <a:pt x="83" y="405"/>
                </a:lnTo>
                <a:lnTo>
                  <a:pt x="74" y="416"/>
                </a:lnTo>
                <a:lnTo>
                  <a:pt x="69" y="426"/>
                </a:lnTo>
                <a:lnTo>
                  <a:pt x="57" y="438"/>
                </a:lnTo>
                <a:lnTo>
                  <a:pt x="48" y="450"/>
                </a:lnTo>
                <a:lnTo>
                  <a:pt x="24" y="466"/>
                </a:lnTo>
                <a:lnTo>
                  <a:pt x="10" y="471"/>
                </a:lnTo>
                <a:lnTo>
                  <a:pt x="0" y="480"/>
                </a:lnTo>
                <a:lnTo>
                  <a:pt x="22" y="476"/>
                </a:lnTo>
                <a:lnTo>
                  <a:pt x="71" y="466"/>
                </a:lnTo>
                <a:lnTo>
                  <a:pt x="104" y="459"/>
                </a:lnTo>
                <a:lnTo>
                  <a:pt x="133" y="452"/>
                </a:lnTo>
                <a:lnTo>
                  <a:pt x="149" y="450"/>
                </a:lnTo>
                <a:lnTo>
                  <a:pt x="171" y="445"/>
                </a:lnTo>
                <a:lnTo>
                  <a:pt x="175" y="440"/>
                </a:lnTo>
                <a:lnTo>
                  <a:pt x="185" y="440"/>
                </a:lnTo>
                <a:lnTo>
                  <a:pt x="199" y="435"/>
                </a:lnTo>
                <a:lnTo>
                  <a:pt x="201" y="438"/>
                </a:lnTo>
                <a:lnTo>
                  <a:pt x="239" y="431"/>
                </a:lnTo>
                <a:lnTo>
                  <a:pt x="275" y="421"/>
                </a:lnTo>
                <a:lnTo>
                  <a:pt x="310" y="414"/>
                </a:lnTo>
                <a:lnTo>
                  <a:pt x="346" y="407"/>
                </a:lnTo>
                <a:lnTo>
                  <a:pt x="381" y="397"/>
                </a:lnTo>
                <a:lnTo>
                  <a:pt x="417" y="388"/>
                </a:lnTo>
                <a:lnTo>
                  <a:pt x="452" y="381"/>
                </a:lnTo>
                <a:lnTo>
                  <a:pt x="490" y="371"/>
                </a:lnTo>
                <a:lnTo>
                  <a:pt x="525" y="362"/>
                </a:lnTo>
                <a:lnTo>
                  <a:pt x="561" y="352"/>
                </a:lnTo>
                <a:lnTo>
                  <a:pt x="596" y="343"/>
                </a:lnTo>
                <a:lnTo>
                  <a:pt x="632" y="333"/>
                </a:lnTo>
                <a:lnTo>
                  <a:pt x="667" y="324"/>
                </a:lnTo>
                <a:lnTo>
                  <a:pt x="703" y="315"/>
                </a:lnTo>
                <a:lnTo>
                  <a:pt x="738" y="305"/>
                </a:lnTo>
                <a:lnTo>
                  <a:pt x="762" y="298"/>
                </a:lnTo>
                <a:lnTo>
                  <a:pt x="769" y="296"/>
                </a:lnTo>
                <a:lnTo>
                  <a:pt x="771" y="293"/>
                </a:lnTo>
                <a:lnTo>
                  <a:pt x="764" y="281"/>
                </a:lnTo>
                <a:lnTo>
                  <a:pt x="757" y="270"/>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73" name="Freeform 49">
            <a:extLst>
              <a:ext uri="{FF2B5EF4-FFF2-40B4-BE49-F238E27FC236}">
                <a16:creationId xmlns:a16="http://schemas.microsoft.com/office/drawing/2014/main" id="{CEC113C7-5758-2BE1-CB7B-F58A8D2018E7}"/>
              </a:ext>
            </a:extLst>
          </p:cNvPr>
          <p:cNvSpPr>
            <a:spLocks noEditPoints="1"/>
          </p:cNvSpPr>
          <p:nvPr/>
        </p:nvSpPr>
        <p:spPr bwMode="auto">
          <a:xfrm>
            <a:off x="6711950" y="3409950"/>
            <a:ext cx="1400175" cy="650875"/>
          </a:xfrm>
          <a:custGeom>
            <a:avLst/>
            <a:gdLst/>
            <a:ahLst/>
            <a:cxnLst>
              <a:cxn ang="0">
                <a:pos x="800" y="256"/>
              </a:cxn>
              <a:cxn ang="0">
                <a:pos x="804" y="256"/>
              </a:cxn>
              <a:cxn ang="0">
                <a:pos x="842" y="95"/>
              </a:cxn>
              <a:cxn ang="0">
                <a:pos x="816" y="85"/>
              </a:cxn>
              <a:cxn ang="0">
                <a:pos x="807" y="90"/>
              </a:cxn>
              <a:cxn ang="0">
                <a:pos x="762" y="93"/>
              </a:cxn>
              <a:cxn ang="0">
                <a:pos x="731" y="67"/>
              </a:cxn>
              <a:cxn ang="0">
                <a:pos x="767" y="78"/>
              </a:cxn>
              <a:cxn ang="0">
                <a:pos x="783" y="59"/>
              </a:cxn>
              <a:cxn ang="0">
                <a:pos x="807" y="45"/>
              </a:cxn>
              <a:cxn ang="0">
                <a:pos x="797" y="19"/>
              </a:cxn>
              <a:cxn ang="0">
                <a:pos x="700" y="31"/>
              </a:cxn>
              <a:cxn ang="0">
                <a:pos x="523" y="78"/>
              </a:cxn>
              <a:cxn ang="0">
                <a:pos x="343" y="121"/>
              </a:cxn>
              <a:cxn ang="0">
                <a:pos x="230" y="154"/>
              </a:cxn>
              <a:cxn ang="0">
                <a:pos x="220" y="183"/>
              </a:cxn>
              <a:cxn ang="0">
                <a:pos x="182" y="218"/>
              </a:cxn>
              <a:cxn ang="0">
                <a:pos x="156" y="244"/>
              </a:cxn>
              <a:cxn ang="0">
                <a:pos x="142" y="239"/>
              </a:cxn>
              <a:cxn ang="0">
                <a:pos x="126" y="263"/>
              </a:cxn>
              <a:cxn ang="0">
                <a:pos x="71" y="310"/>
              </a:cxn>
              <a:cxn ang="0">
                <a:pos x="22" y="360"/>
              </a:cxn>
              <a:cxn ang="0">
                <a:pos x="3" y="403"/>
              </a:cxn>
              <a:cxn ang="0">
                <a:pos x="128" y="377"/>
              </a:cxn>
              <a:cxn ang="0">
                <a:pos x="187" y="341"/>
              </a:cxn>
              <a:cxn ang="0">
                <a:pos x="246" y="327"/>
              </a:cxn>
              <a:cxn ang="0">
                <a:pos x="327" y="313"/>
              </a:cxn>
              <a:cxn ang="0">
                <a:pos x="343" y="315"/>
              </a:cxn>
              <a:cxn ang="0">
                <a:pos x="381" y="344"/>
              </a:cxn>
              <a:cxn ang="0">
                <a:pos x="454" y="329"/>
              </a:cxn>
              <a:cxn ang="0">
                <a:pos x="532" y="355"/>
              </a:cxn>
              <a:cxn ang="0">
                <a:pos x="618" y="410"/>
              </a:cxn>
              <a:cxn ang="0">
                <a:pos x="677" y="367"/>
              </a:cxn>
              <a:cxn ang="0">
                <a:pos x="689" y="336"/>
              </a:cxn>
              <a:cxn ang="0">
                <a:pos x="717" y="294"/>
              </a:cxn>
              <a:cxn ang="0">
                <a:pos x="726" y="284"/>
              </a:cxn>
              <a:cxn ang="0">
                <a:pos x="771" y="258"/>
              </a:cxn>
              <a:cxn ang="0">
                <a:pos x="804" y="230"/>
              </a:cxn>
              <a:cxn ang="0">
                <a:pos x="745" y="223"/>
              </a:cxn>
              <a:cxn ang="0">
                <a:pos x="778" y="201"/>
              </a:cxn>
              <a:cxn ang="0">
                <a:pos x="774" y="173"/>
              </a:cxn>
              <a:cxn ang="0">
                <a:pos x="764" y="159"/>
              </a:cxn>
              <a:cxn ang="0">
                <a:pos x="781" y="164"/>
              </a:cxn>
              <a:cxn ang="0">
                <a:pos x="819" y="154"/>
              </a:cxn>
              <a:cxn ang="0">
                <a:pos x="804" y="0"/>
              </a:cxn>
              <a:cxn ang="0">
                <a:pos x="861" y="83"/>
              </a:cxn>
              <a:cxn ang="0">
                <a:pos x="871" y="93"/>
              </a:cxn>
              <a:cxn ang="0">
                <a:pos x="880" y="149"/>
              </a:cxn>
              <a:cxn ang="0">
                <a:pos x="880" y="126"/>
              </a:cxn>
              <a:cxn ang="0">
                <a:pos x="849" y="83"/>
              </a:cxn>
              <a:cxn ang="0">
                <a:pos x="849" y="171"/>
              </a:cxn>
            </a:cxnLst>
            <a:rect l="0" t="0" r="r" b="b"/>
            <a:pathLst>
              <a:path w="882" h="410">
                <a:moveTo>
                  <a:pt x="786" y="254"/>
                </a:moveTo>
                <a:lnTo>
                  <a:pt x="786" y="256"/>
                </a:lnTo>
                <a:lnTo>
                  <a:pt x="793" y="256"/>
                </a:lnTo>
                <a:lnTo>
                  <a:pt x="797" y="256"/>
                </a:lnTo>
                <a:lnTo>
                  <a:pt x="800" y="256"/>
                </a:lnTo>
                <a:lnTo>
                  <a:pt x="790" y="254"/>
                </a:lnTo>
                <a:lnTo>
                  <a:pt x="786" y="254"/>
                </a:lnTo>
                <a:close/>
                <a:moveTo>
                  <a:pt x="807" y="239"/>
                </a:moveTo>
                <a:lnTo>
                  <a:pt x="802" y="258"/>
                </a:lnTo>
                <a:lnTo>
                  <a:pt x="804" y="256"/>
                </a:lnTo>
                <a:lnTo>
                  <a:pt x="814" y="232"/>
                </a:lnTo>
                <a:lnTo>
                  <a:pt x="823" y="211"/>
                </a:lnTo>
                <a:lnTo>
                  <a:pt x="819" y="216"/>
                </a:lnTo>
                <a:lnTo>
                  <a:pt x="807" y="239"/>
                </a:lnTo>
                <a:close/>
                <a:moveTo>
                  <a:pt x="842" y="95"/>
                </a:moveTo>
                <a:lnTo>
                  <a:pt x="838" y="85"/>
                </a:lnTo>
                <a:lnTo>
                  <a:pt x="835" y="78"/>
                </a:lnTo>
                <a:lnTo>
                  <a:pt x="830" y="74"/>
                </a:lnTo>
                <a:lnTo>
                  <a:pt x="826" y="74"/>
                </a:lnTo>
                <a:lnTo>
                  <a:pt x="816" y="85"/>
                </a:lnTo>
                <a:lnTo>
                  <a:pt x="819" y="109"/>
                </a:lnTo>
                <a:lnTo>
                  <a:pt x="816" y="114"/>
                </a:lnTo>
                <a:lnTo>
                  <a:pt x="812" y="114"/>
                </a:lnTo>
                <a:lnTo>
                  <a:pt x="809" y="102"/>
                </a:lnTo>
                <a:lnTo>
                  <a:pt x="807" y="90"/>
                </a:lnTo>
                <a:lnTo>
                  <a:pt x="804" y="78"/>
                </a:lnTo>
                <a:lnTo>
                  <a:pt x="790" y="81"/>
                </a:lnTo>
                <a:lnTo>
                  <a:pt x="786" y="85"/>
                </a:lnTo>
                <a:lnTo>
                  <a:pt x="776" y="90"/>
                </a:lnTo>
                <a:lnTo>
                  <a:pt x="762" y="93"/>
                </a:lnTo>
                <a:lnTo>
                  <a:pt x="752" y="97"/>
                </a:lnTo>
                <a:lnTo>
                  <a:pt x="741" y="100"/>
                </a:lnTo>
                <a:lnTo>
                  <a:pt x="738" y="90"/>
                </a:lnTo>
                <a:lnTo>
                  <a:pt x="733" y="78"/>
                </a:lnTo>
                <a:lnTo>
                  <a:pt x="731" y="67"/>
                </a:lnTo>
                <a:lnTo>
                  <a:pt x="733" y="76"/>
                </a:lnTo>
                <a:lnTo>
                  <a:pt x="741" y="83"/>
                </a:lnTo>
                <a:lnTo>
                  <a:pt x="755" y="88"/>
                </a:lnTo>
                <a:lnTo>
                  <a:pt x="762" y="83"/>
                </a:lnTo>
                <a:lnTo>
                  <a:pt x="767" y="78"/>
                </a:lnTo>
                <a:lnTo>
                  <a:pt x="767" y="69"/>
                </a:lnTo>
                <a:lnTo>
                  <a:pt x="774" y="67"/>
                </a:lnTo>
                <a:lnTo>
                  <a:pt x="783" y="67"/>
                </a:lnTo>
                <a:lnTo>
                  <a:pt x="776" y="57"/>
                </a:lnTo>
                <a:lnTo>
                  <a:pt x="783" y="59"/>
                </a:lnTo>
                <a:lnTo>
                  <a:pt x="790" y="59"/>
                </a:lnTo>
                <a:lnTo>
                  <a:pt x="788" y="50"/>
                </a:lnTo>
                <a:lnTo>
                  <a:pt x="786" y="43"/>
                </a:lnTo>
                <a:lnTo>
                  <a:pt x="797" y="45"/>
                </a:lnTo>
                <a:lnTo>
                  <a:pt x="807" y="45"/>
                </a:lnTo>
                <a:lnTo>
                  <a:pt x="816" y="48"/>
                </a:lnTo>
                <a:lnTo>
                  <a:pt x="823" y="55"/>
                </a:lnTo>
                <a:lnTo>
                  <a:pt x="814" y="36"/>
                </a:lnTo>
                <a:lnTo>
                  <a:pt x="804" y="24"/>
                </a:lnTo>
                <a:lnTo>
                  <a:pt x="797" y="19"/>
                </a:lnTo>
                <a:lnTo>
                  <a:pt x="795" y="14"/>
                </a:lnTo>
                <a:lnTo>
                  <a:pt x="795" y="5"/>
                </a:lnTo>
                <a:lnTo>
                  <a:pt x="771" y="12"/>
                </a:lnTo>
                <a:lnTo>
                  <a:pt x="736" y="22"/>
                </a:lnTo>
                <a:lnTo>
                  <a:pt x="700" y="31"/>
                </a:lnTo>
                <a:lnTo>
                  <a:pt x="665" y="40"/>
                </a:lnTo>
                <a:lnTo>
                  <a:pt x="629" y="50"/>
                </a:lnTo>
                <a:lnTo>
                  <a:pt x="594" y="59"/>
                </a:lnTo>
                <a:lnTo>
                  <a:pt x="558" y="69"/>
                </a:lnTo>
                <a:lnTo>
                  <a:pt x="523" y="78"/>
                </a:lnTo>
                <a:lnTo>
                  <a:pt x="485" y="88"/>
                </a:lnTo>
                <a:lnTo>
                  <a:pt x="450" y="95"/>
                </a:lnTo>
                <a:lnTo>
                  <a:pt x="414" y="104"/>
                </a:lnTo>
                <a:lnTo>
                  <a:pt x="379" y="114"/>
                </a:lnTo>
                <a:lnTo>
                  <a:pt x="343" y="121"/>
                </a:lnTo>
                <a:lnTo>
                  <a:pt x="308" y="128"/>
                </a:lnTo>
                <a:lnTo>
                  <a:pt x="272" y="138"/>
                </a:lnTo>
                <a:lnTo>
                  <a:pt x="234" y="145"/>
                </a:lnTo>
                <a:lnTo>
                  <a:pt x="232" y="142"/>
                </a:lnTo>
                <a:lnTo>
                  <a:pt x="230" y="154"/>
                </a:lnTo>
                <a:lnTo>
                  <a:pt x="232" y="161"/>
                </a:lnTo>
                <a:lnTo>
                  <a:pt x="230" y="171"/>
                </a:lnTo>
                <a:lnTo>
                  <a:pt x="232" y="178"/>
                </a:lnTo>
                <a:lnTo>
                  <a:pt x="225" y="180"/>
                </a:lnTo>
                <a:lnTo>
                  <a:pt x="220" y="183"/>
                </a:lnTo>
                <a:lnTo>
                  <a:pt x="215" y="187"/>
                </a:lnTo>
                <a:lnTo>
                  <a:pt x="206" y="213"/>
                </a:lnTo>
                <a:lnTo>
                  <a:pt x="201" y="216"/>
                </a:lnTo>
                <a:lnTo>
                  <a:pt x="192" y="213"/>
                </a:lnTo>
                <a:lnTo>
                  <a:pt x="182" y="218"/>
                </a:lnTo>
                <a:lnTo>
                  <a:pt x="175" y="223"/>
                </a:lnTo>
                <a:lnTo>
                  <a:pt x="166" y="237"/>
                </a:lnTo>
                <a:lnTo>
                  <a:pt x="163" y="242"/>
                </a:lnTo>
                <a:lnTo>
                  <a:pt x="159" y="244"/>
                </a:lnTo>
                <a:lnTo>
                  <a:pt x="156" y="244"/>
                </a:lnTo>
                <a:lnTo>
                  <a:pt x="156" y="242"/>
                </a:lnTo>
                <a:lnTo>
                  <a:pt x="154" y="237"/>
                </a:lnTo>
                <a:lnTo>
                  <a:pt x="152" y="235"/>
                </a:lnTo>
                <a:lnTo>
                  <a:pt x="149" y="235"/>
                </a:lnTo>
                <a:lnTo>
                  <a:pt x="142" y="239"/>
                </a:lnTo>
                <a:lnTo>
                  <a:pt x="137" y="244"/>
                </a:lnTo>
                <a:lnTo>
                  <a:pt x="133" y="251"/>
                </a:lnTo>
                <a:lnTo>
                  <a:pt x="126" y="254"/>
                </a:lnTo>
                <a:lnTo>
                  <a:pt x="126" y="254"/>
                </a:lnTo>
                <a:lnTo>
                  <a:pt x="126" y="263"/>
                </a:lnTo>
                <a:lnTo>
                  <a:pt x="123" y="268"/>
                </a:lnTo>
                <a:lnTo>
                  <a:pt x="119" y="273"/>
                </a:lnTo>
                <a:lnTo>
                  <a:pt x="107" y="280"/>
                </a:lnTo>
                <a:lnTo>
                  <a:pt x="92" y="294"/>
                </a:lnTo>
                <a:lnTo>
                  <a:pt x="71" y="310"/>
                </a:lnTo>
                <a:lnTo>
                  <a:pt x="50" y="320"/>
                </a:lnTo>
                <a:lnTo>
                  <a:pt x="43" y="322"/>
                </a:lnTo>
                <a:lnTo>
                  <a:pt x="36" y="327"/>
                </a:lnTo>
                <a:lnTo>
                  <a:pt x="26" y="344"/>
                </a:lnTo>
                <a:lnTo>
                  <a:pt x="22" y="360"/>
                </a:lnTo>
                <a:lnTo>
                  <a:pt x="17" y="365"/>
                </a:lnTo>
                <a:lnTo>
                  <a:pt x="5" y="367"/>
                </a:lnTo>
                <a:lnTo>
                  <a:pt x="3" y="367"/>
                </a:lnTo>
                <a:lnTo>
                  <a:pt x="0" y="374"/>
                </a:lnTo>
                <a:lnTo>
                  <a:pt x="3" y="403"/>
                </a:lnTo>
                <a:lnTo>
                  <a:pt x="33" y="396"/>
                </a:lnTo>
                <a:lnTo>
                  <a:pt x="64" y="389"/>
                </a:lnTo>
                <a:lnTo>
                  <a:pt x="95" y="384"/>
                </a:lnTo>
                <a:lnTo>
                  <a:pt x="126" y="377"/>
                </a:lnTo>
                <a:lnTo>
                  <a:pt x="128" y="377"/>
                </a:lnTo>
                <a:lnTo>
                  <a:pt x="142" y="367"/>
                </a:lnTo>
                <a:lnTo>
                  <a:pt x="159" y="358"/>
                </a:lnTo>
                <a:lnTo>
                  <a:pt x="161" y="358"/>
                </a:lnTo>
                <a:lnTo>
                  <a:pt x="171" y="351"/>
                </a:lnTo>
                <a:lnTo>
                  <a:pt x="187" y="341"/>
                </a:lnTo>
                <a:lnTo>
                  <a:pt x="194" y="334"/>
                </a:lnTo>
                <a:lnTo>
                  <a:pt x="199" y="334"/>
                </a:lnTo>
                <a:lnTo>
                  <a:pt x="213" y="332"/>
                </a:lnTo>
                <a:lnTo>
                  <a:pt x="230" y="329"/>
                </a:lnTo>
                <a:lnTo>
                  <a:pt x="246" y="327"/>
                </a:lnTo>
                <a:lnTo>
                  <a:pt x="263" y="325"/>
                </a:lnTo>
                <a:lnTo>
                  <a:pt x="279" y="322"/>
                </a:lnTo>
                <a:lnTo>
                  <a:pt x="296" y="317"/>
                </a:lnTo>
                <a:lnTo>
                  <a:pt x="312" y="315"/>
                </a:lnTo>
                <a:lnTo>
                  <a:pt x="327" y="313"/>
                </a:lnTo>
                <a:lnTo>
                  <a:pt x="331" y="313"/>
                </a:lnTo>
                <a:lnTo>
                  <a:pt x="331" y="315"/>
                </a:lnTo>
                <a:lnTo>
                  <a:pt x="334" y="320"/>
                </a:lnTo>
                <a:lnTo>
                  <a:pt x="334" y="322"/>
                </a:lnTo>
                <a:lnTo>
                  <a:pt x="343" y="315"/>
                </a:lnTo>
                <a:lnTo>
                  <a:pt x="350" y="320"/>
                </a:lnTo>
                <a:lnTo>
                  <a:pt x="362" y="329"/>
                </a:lnTo>
                <a:lnTo>
                  <a:pt x="364" y="336"/>
                </a:lnTo>
                <a:lnTo>
                  <a:pt x="367" y="346"/>
                </a:lnTo>
                <a:lnTo>
                  <a:pt x="381" y="344"/>
                </a:lnTo>
                <a:lnTo>
                  <a:pt x="395" y="341"/>
                </a:lnTo>
                <a:lnTo>
                  <a:pt x="409" y="336"/>
                </a:lnTo>
                <a:lnTo>
                  <a:pt x="424" y="334"/>
                </a:lnTo>
                <a:lnTo>
                  <a:pt x="438" y="332"/>
                </a:lnTo>
                <a:lnTo>
                  <a:pt x="454" y="329"/>
                </a:lnTo>
                <a:lnTo>
                  <a:pt x="469" y="325"/>
                </a:lnTo>
                <a:lnTo>
                  <a:pt x="483" y="322"/>
                </a:lnTo>
                <a:lnTo>
                  <a:pt x="499" y="334"/>
                </a:lnTo>
                <a:lnTo>
                  <a:pt x="516" y="344"/>
                </a:lnTo>
                <a:lnTo>
                  <a:pt x="532" y="355"/>
                </a:lnTo>
                <a:lnTo>
                  <a:pt x="549" y="365"/>
                </a:lnTo>
                <a:lnTo>
                  <a:pt x="566" y="377"/>
                </a:lnTo>
                <a:lnTo>
                  <a:pt x="584" y="386"/>
                </a:lnTo>
                <a:lnTo>
                  <a:pt x="601" y="398"/>
                </a:lnTo>
                <a:lnTo>
                  <a:pt x="618" y="410"/>
                </a:lnTo>
                <a:lnTo>
                  <a:pt x="634" y="400"/>
                </a:lnTo>
                <a:lnTo>
                  <a:pt x="674" y="389"/>
                </a:lnTo>
                <a:lnTo>
                  <a:pt x="674" y="379"/>
                </a:lnTo>
                <a:lnTo>
                  <a:pt x="672" y="355"/>
                </a:lnTo>
                <a:lnTo>
                  <a:pt x="677" y="367"/>
                </a:lnTo>
                <a:lnTo>
                  <a:pt x="679" y="377"/>
                </a:lnTo>
                <a:lnTo>
                  <a:pt x="681" y="384"/>
                </a:lnTo>
                <a:lnTo>
                  <a:pt x="681" y="370"/>
                </a:lnTo>
                <a:lnTo>
                  <a:pt x="681" y="355"/>
                </a:lnTo>
                <a:lnTo>
                  <a:pt x="689" y="336"/>
                </a:lnTo>
                <a:lnTo>
                  <a:pt x="693" y="329"/>
                </a:lnTo>
                <a:lnTo>
                  <a:pt x="698" y="325"/>
                </a:lnTo>
                <a:lnTo>
                  <a:pt x="707" y="308"/>
                </a:lnTo>
                <a:lnTo>
                  <a:pt x="719" y="296"/>
                </a:lnTo>
                <a:lnTo>
                  <a:pt x="717" y="294"/>
                </a:lnTo>
                <a:lnTo>
                  <a:pt x="715" y="289"/>
                </a:lnTo>
                <a:lnTo>
                  <a:pt x="710" y="270"/>
                </a:lnTo>
                <a:lnTo>
                  <a:pt x="715" y="275"/>
                </a:lnTo>
                <a:lnTo>
                  <a:pt x="719" y="284"/>
                </a:lnTo>
                <a:lnTo>
                  <a:pt x="726" y="284"/>
                </a:lnTo>
                <a:lnTo>
                  <a:pt x="729" y="282"/>
                </a:lnTo>
                <a:lnTo>
                  <a:pt x="738" y="265"/>
                </a:lnTo>
                <a:lnTo>
                  <a:pt x="748" y="265"/>
                </a:lnTo>
                <a:lnTo>
                  <a:pt x="762" y="261"/>
                </a:lnTo>
                <a:lnTo>
                  <a:pt x="771" y="258"/>
                </a:lnTo>
                <a:lnTo>
                  <a:pt x="778" y="256"/>
                </a:lnTo>
                <a:lnTo>
                  <a:pt x="781" y="249"/>
                </a:lnTo>
                <a:lnTo>
                  <a:pt x="788" y="244"/>
                </a:lnTo>
                <a:lnTo>
                  <a:pt x="797" y="239"/>
                </a:lnTo>
                <a:lnTo>
                  <a:pt x="804" y="230"/>
                </a:lnTo>
                <a:lnTo>
                  <a:pt x="809" y="216"/>
                </a:lnTo>
                <a:lnTo>
                  <a:pt x="797" y="211"/>
                </a:lnTo>
                <a:lnTo>
                  <a:pt x="769" y="228"/>
                </a:lnTo>
                <a:lnTo>
                  <a:pt x="755" y="228"/>
                </a:lnTo>
                <a:lnTo>
                  <a:pt x="745" y="223"/>
                </a:lnTo>
                <a:lnTo>
                  <a:pt x="731" y="209"/>
                </a:lnTo>
                <a:lnTo>
                  <a:pt x="757" y="223"/>
                </a:lnTo>
                <a:lnTo>
                  <a:pt x="764" y="220"/>
                </a:lnTo>
                <a:lnTo>
                  <a:pt x="778" y="206"/>
                </a:lnTo>
                <a:lnTo>
                  <a:pt x="778" y="201"/>
                </a:lnTo>
                <a:lnTo>
                  <a:pt x="776" y="197"/>
                </a:lnTo>
                <a:lnTo>
                  <a:pt x="778" y="187"/>
                </a:lnTo>
                <a:lnTo>
                  <a:pt x="783" y="178"/>
                </a:lnTo>
                <a:lnTo>
                  <a:pt x="778" y="175"/>
                </a:lnTo>
                <a:lnTo>
                  <a:pt x="774" y="173"/>
                </a:lnTo>
                <a:lnTo>
                  <a:pt x="731" y="168"/>
                </a:lnTo>
                <a:lnTo>
                  <a:pt x="722" y="161"/>
                </a:lnTo>
                <a:lnTo>
                  <a:pt x="741" y="166"/>
                </a:lnTo>
                <a:lnTo>
                  <a:pt x="755" y="166"/>
                </a:lnTo>
                <a:lnTo>
                  <a:pt x="764" y="159"/>
                </a:lnTo>
                <a:lnTo>
                  <a:pt x="764" y="149"/>
                </a:lnTo>
                <a:lnTo>
                  <a:pt x="769" y="149"/>
                </a:lnTo>
                <a:lnTo>
                  <a:pt x="774" y="149"/>
                </a:lnTo>
                <a:lnTo>
                  <a:pt x="776" y="159"/>
                </a:lnTo>
                <a:lnTo>
                  <a:pt x="781" y="164"/>
                </a:lnTo>
                <a:lnTo>
                  <a:pt x="786" y="159"/>
                </a:lnTo>
                <a:lnTo>
                  <a:pt x="790" y="159"/>
                </a:lnTo>
                <a:lnTo>
                  <a:pt x="802" y="159"/>
                </a:lnTo>
                <a:lnTo>
                  <a:pt x="814" y="159"/>
                </a:lnTo>
                <a:lnTo>
                  <a:pt x="819" y="154"/>
                </a:lnTo>
                <a:lnTo>
                  <a:pt x="828" y="133"/>
                </a:lnTo>
                <a:lnTo>
                  <a:pt x="845" y="112"/>
                </a:lnTo>
                <a:lnTo>
                  <a:pt x="842" y="95"/>
                </a:lnTo>
                <a:close/>
                <a:moveTo>
                  <a:pt x="826" y="38"/>
                </a:moveTo>
                <a:lnTo>
                  <a:pt x="804" y="0"/>
                </a:lnTo>
                <a:lnTo>
                  <a:pt x="802" y="3"/>
                </a:lnTo>
                <a:lnTo>
                  <a:pt x="819" y="33"/>
                </a:lnTo>
                <a:lnTo>
                  <a:pt x="833" y="52"/>
                </a:lnTo>
                <a:lnTo>
                  <a:pt x="854" y="76"/>
                </a:lnTo>
                <a:lnTo>
                  <a:pt x="861" y="83"/>
                </a:lnTo>
                <a:lnTo>
                  <a:pt x="856" y="76"/>
                </a:lnTo>
                <a:lnTo>
                  <a:pt x="826" y="38"/>
                </a:lnTo>
                <a:close/>
                <a:moveTo>
                  <a:pt x="880" y="126"/>
                </a:moveTo>
                <a:lnTo>
                  <a:pt x="878" y="112"/>
                </a:lnTo>
                <a:lnTo>
                  <a:pt x="871" y="93"/>
                </a:lnTo>
                <a:lnTo>
                  <a:pt x="866" y="88"/>
                </a:lnTo>
                <a:lnTo>
                  <a:pt x="866" y="93"/>
                </a:lnTo>
                <a:lnTo>
                  <a:pt x="875" y="112"/>
                </a:lnTo>
                <a:lnTo>
                  <a:pt x="878" y="123"/>
                </a:lnTo>
                <a:lnTo>
                  <a:pt x="880" y="149"/>
                </a:lnTo>
                <a:lnTo>
                  <a:pt x="866" y="161"/>
                </a:lnTo>
                <a:lnTo>
                  <a:pt x="868" y="161"/>
                </a:lnTo>
                <a:lnTo>
                  <a:pt x="880" y="154"/>
                </a:lnTo>
                <a:lnTo>
                  <a:pt x="882" y="147"/>
                </a:lnTo>
                <a:lnTo>
                  <a:pt x="880" y="126"/>
                </a:lnTo>
                <a:close/>
                <a:moveTo>
                  <a:pt x="849" y="81"/>
                </a:moveTo>
                <a:lnTo>
                  <a:pt x="849" y="78"/>
                </a:lnTo>
                <a:lnTo>
                  <a:pt x="847" y="74"/>
                </a:lnTo>
                <a:lnTo>
                  <a:pt x="840" y="71"/>
                </a:lnTo>
                <a:lnTo>
                  <a:pt x="849" y="83"/>
                </a:lnTo>
                <a:lnTo>
                  <a:pt x="849" y="81"/>
                </a:lnTo>
                <a:close/>
                <a:moveTo>
                  <a:pt x="840" y="183"/>
                </a:moveTo>
                <a:lnTo>
                  <a:pt x="842" y="183"/>
                </a:lnTo>
                <a:lnTo>
                  <a:pt x="859" y="168"/>
                </a:lnTo>
                <a:lnTo>
                  <a:pt x="849" y="171"/>
                </a:lnTo>
                <a:lnTo>
                  <a:pt x="840" y="183"/>
                </a:lnTo>
                <a:close/>
              </a:path>
            </a:pathLst>
          </a:custGeom>
          <a:solidFill>
            <a:schemeClr val="accent2">
              <a:lumMod val="20000"/>
              <a:lumOff val="80000"/>
            </a:schemeClr>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74" name="Freeform 50">
            <a:extLst>
              <a:ext uri="{FF2B5EF4-FFF2-40B4-BE49-F238E27FC236}">
                <a16:creationId xmlns:a16="http://schemas.microsoft.com/office/drawing/2014/main" id="{B6E0EB13-421E-7BC9-847F-318A88F6C852}"/>
              </a:ext>
            </a:extLst>
          </p:cNvPr>
          <p:cNvSpPr>
            <a:spLocks noEditPoints="1"/>
          </p:cNvSpPr>
          <p:nvPr/>
        </p:nvSpPr>
        <p:spPr bwMode="auto">
          <a:xfrm>
            <a:off x="6284913" y="4797425"/>
            <a:ext cx="1471612" cy="1236663"/>
          </a:xfrm>
          <a:custGeom>
            <a:avLst/>
            <a:gdLst/>
            <a:ahLst/>
            <a:cxnLst>
              <a:cxn ang="0">
                <a:pos x="690" y="535"/>
              </a:cxn>
              <a:cxn ang="0">
                <a:pos x="697" y="547"/>
              </a:cxn>
              <a:cxn ang="0">
                <a:pos x="766" y="779"/>
              </a:cxn>
              <a:cxn ang="0">
                <a:pos x="887" y="398"/>
              </a:cxn>
              <a:cxn ang="0">
                <a:pos x="319" y="206"/>
              </a:cxn>
              <a:cxn ang="0">
                <a:pos x="333" y="196"/>
              </a:cxn>
              <a:cxn ang="0">
                <a:pos x="790" y="767"/>
              </a:cxn>
              <a:cxn ang="0">
                <a:pos x="910" y="665"/>
              </a:cxn>
              <a:cxn ang="0">
                <a:pos x="922" y="641"/>
              </a:cxn>
              <a:cxn ang="0">
                <a:pos x="889" y="701"/>
              </a:cxn>
              <a:cxn ang="0">
                <a:pos x="898" y="421"/>
              </a:cxn>
              <a:cxn ang="0">
                <a:pos x="785" y="246"/>
              </a:cxn>
              <a:cxn ang="0">
                <a:pos x="799" y="246"/>
              </a:cxn>
              <a:cxn ang="0">
                <a:pos x="806" y="265"/>
              </a:cxn>
              <a:cxn ang="0">
                <a:pos x="842" y="329"/>
              </a:cxn>
              <a:cxn ang="0">
                <a:pos x="820" y="258"/>
              </a:cxn>
              <a:cxn ang="0">
                <a:pos x="686" y="57"/>
              </a:cxn>
              <a:cxn ang="0">
                <a:pos x="612" y="0"/>
              </a:cxn>
              <a:cxn ang="0">
                <a:pos x="610" y="45"/>
              </a:cxn>
              <a:cxn ang="0">
                <a:pos x="591" y="50"/>
              </a:cxn>
              <a:cxn ang="0">
                <a:pos x="518" y="47"/>
              </a:cxn>
              <a:cxn ang="0">
                <a:pos x="414" y="61"/>
              </a:cxn>
              <a:cxn ang="0">
                <a:pos x="309" y="73"/>
              </a:cxn>
              <a:cxn ang="0">
                <a:pos x="210" y="54"/>
              </a:cxn>
              <a:cxn ang="0">
                <a:pos x="0" y="87"/>
              </a:cxn>
              <a:cxn ang="0">
                <a:pos x="23" y="142"/>
              </a:cxn>
              <a:cxn ang="0">
                <a:pos x="26" y="166"/>
              </a:cxn>
              <a:cxn ang="0">
                <a:pos x="54" y="137"/>
              </a:cxn>
              <a:cxn ang="0">
                <a:pos x="75" y="149"/>
              </a:cxn>
              <a:cxn ang="0">
                <a:pos x="116" y="142"/>
              </a:cxn>
              <a:cxn ang="0">
                <a:pos x="168" y="132"/>
              </a:cxn>
              <a:cxn ang="0">
                <a:pos x="210" y="161"/>
              </a:cxn>
              <a:cxn ang="0">
                <a:pos x="224" y="149"/>
              </a:cxn>
              <a:cxn ang="0">
                <a:pos x="262" y="189"/>
              </a:cxn>
              <a:cxn ang="0">
                <a:pos x="257" y="203"/>
              </a:cxn>
              <a:cxn ang="0">
                <a:pos x="317" y="192"/>
              </a:cxn>
              <a:cxn ang="0">
                <a:pos x="369" y="156"/>
              </a:cxn>
              <a:cxn ang="0">
                <a:pos x="563" y="239"/>
              </a:cxn>
              <a:cxn ang="0">
                <a:pos x="579" y="390"/>
              </a:cxn>
              <a:cxn ang="0">
                <a:pos x="605" y="400"/>
              </a:cxn>
              <a:cxn ang="0">
                <a:pos x="605" y="372"/>
              </a:cxn>
              <a:cxn ang="0">
                <a:pos x="626" y="393"/>
              </a:cxn>
              <a:cxn ang="0">
                <a:pos x="612" y="443"/>
              </a:cxn>
              <a:cxn ang="0">
                <a:pos x="674" y="497"/>
              </a:cxn>
              <a:cxn ang="0">
                <a:pos x="695" y="535"/>
              </a:cxn>
              <a:cxn ang="0">
                <a:pos x="712" y="525"/>
              </a:cxn>
              <a:cxn ang="0">
                <a:pos x="764" y="606"/>
              </a:cxn>
              <a:cxn ang="0">
                <a:pos x="842" y="663"/>
              </a:cxn>
              <a:cxn ang="0">
                <a:pos x="823" y="679"/>
              </a:cxn>
              <a:cxn ang="0">
                <a:pos x="901" y="660"/>
              </a:cxn>
              <a:cxn ang="0">
                <a:pos x="924" y="573"/>
              </a:cxn>
              <a:cxn ang="0">
                <a:pos x="846" y="738"/>
              </a:cxn>
              <a:cxn ang="0">
                <a:pos x="868" y="722"/>
              </a:cxn>
              <a:cxn ang="0">
                <a:pos x="804" y="743"/>
              </a:cxn>
              <a:cxn ang="0">
                <a:pos x="816" y="753"/>
              </a:cxn>
            </a:cxnLst>
            <a:rect l="0" t="0" r="r" b="b"/>
            <a:pathLst>
              <a:path w="927" h="779">
                <a:moveTo>
                  <a:pt x="690" y="535"/>
                </a:moveTo>
                <a:lnTo>
                  <a:pt x="683" y="523"/>
                </a:lnTo>
                <a:lnTo>
                  <a:pt x="678" y="518"/>
                </a:lnTo>
                <a:lnTo>
                  <a:pt x="683" y="533"/>
                </a:lnTo>
                <a:lnTo>
                  <a:pt x="693" y="542"/>
                </a:lnTo>
                <a:lnTo>
                  <a:pt x="690" y="535"/>
                </a:lnTo>
                <a:close/>
                <a:moveTo>
                  <a:pt x="686" y="547"/>
                </a:moveTo>
                <a:lnTo>
                  <a:pt x="678" y="540"/>
                </a:lnTo>
                <a:lnTo>
                  <a:pt x="681" y="547"/>
                </a:lnTo>
                <a:lnTo>
                  <a:pt x="686" y="549"/>
                </a:lnTo>
                <a:lnTo>
                  <a:pt x="695" y="551"/>
                </a:lnTo>
                <a:lnTo>
                  <a:pt x="697" y="547"/>
                </a:lnTo>
                <a:lnTo>
                  <a:pt x="688" y="547"/>
                </a:lnTo>
                <a:lnTo>
                  <a:pt x="686" y="547"/>
                </a:lnTo>
                <a:close/>
                <a:moveTo>
                  <a:pt x="768" y="774"/>
                </a:moveTo>
                <a:lnTo>
                  <a:pt x="764" y="776"/>
                </a:lnTo>
                <a:lnTo>
                  <a:pt x="764" y="779"/>
                </a:lnTo>
                <a:lnTo>
                  <a:pt x="766" y="779"/>
                </a:lnTo>
                <a:lnTo>
                  <a:pt x="771" y="776"/>
                </a:lnTo>
                <a:lnTo>
                  <a:pt x="771" y="774"/>
                </a:lnTo>
                <a:lnTo>
                  <a:pt x="768" y="774"/>
                </a:lnTo>
                <a:close/>
                <a:moveTo>
                  <a:pt x="875" y="388"/>
                </a:moveTo>
                <a:lnTo>
                  <a:pt x="889" y="407"/>
                </a:lnTo>
                <a:lnTo>
                  <a:pt x="887" y="398"/>
                </a:lnTo>
                <a:lnTo>
                  <a:pt x="858" y="353"/>
                </a:lnTo>
                <a:lnTo>
                  <a:pt x="851" y="341"/>
                </a:lnTo>
                <a:lnTo>
                  <a:pt x="844" y="334"/>
                </a:lnTo>
                <a:lnTo>
                  <a:pt x="856" y="357"/>
                </a:lnTo>
                <a:lnTo>
                  <a:pt x="875" y="388"/>
                </a:lnTo>
                <a:close/>
                <a:moveTo>
                  <a:pt x="319" y="206"/>
                </a:moveTo>
                <a:lnTo>
                  <a:pt x="307" y="213"/>
                </a:lnTo>
                <a:lnTo>
                  <a:pt x="300" y="213"/>
                </a:lnTo>
                <a:lnTo>
                  <a:pt x="293" y="215"/>
                </a:lnTo>
                <a:lnTo>
                  <a:pt x="305" y="218"/>
                </a:lnTo>
                <a:lnTo>
                  <a:pt x="317" y="211"/>
                </a:lnTo>
                <a:lnTo>
                  <a:pt x="333" y="196"/>
                </a:lnTo>
                <a:lnTo>
                  <a:pt x="326" y="199"/>
                </a:lnTo>
                <a:lnTo>
                  <a:pt x="319" y="206"/>
                </a:lnTo>
                <a:close/>
                <a:moveTo>
                  <a:pt x="790" y="755"/>
                </a:moveTo>
                <a:lnTo>
                  <a:pt x="787" y="762"/>
                </a:lnTo>
                <a:lnTo>
                  <a:pt x="783" y="769"/>
                </a:lnTo>
                <a:lnTo>
                  <a:pt x="790" y="767"/>
                </a:lnTo>
                <a:lnTo>
                  <a:pt x="794" y="765"/>
                </a:lnTo>
                <a:lnTo>
                  <a:pt x="792" y="760"/>
                </a:lnTo>
                <a:lnTo>
                  <a:pt x="790" y="755"/>
                </a:lnTo>
                <a:close/>
                <a:moveTo>
                  <a:pt x="913" y="649"/>
                </a:moveTo>
                <a:lnTo>
                  <a:pt x="915" y="658"/>
                </a:lnTo>
                <a:lnTo>
                  <a:pt x="910" y="665"/>
                </a:lnTo>
                <a:lnTo>
                  <a:pt x="905" y="670"/>
                </a:lnTo>
                <a:lnTo>
                  <a:pt x="903" y="677"/>
                </a:lnTo>
                <a:lnTo>
                  <a:pt x="896" y="691"/>
                </a:lnTo>
                <a:lnTo>
                  <a:pt x="894" y="698"/>
                </a:lnTo>
                <a:lnTo>
                  <a:pt x="913" y="670"/>
                </a:lnTo>
                <a:lnTo>
                  <a:pt x="922" y="641"/>
                </a:lnTo>
                <a:lnTo>
                  <a:pt x="920" y="641"/>
                </a:lnTo>
                <a:lnTo>
                  <a:pt x="913" y="649"/>
                </a:lnTo>
                <a:close/>
                <a:moveTo>
                  <a:pt x="887" y="708"/>
                </a:moveTo>
                <a:lnTo>
                  <a:pt x="889" y="705"/>
                </a:lnTo>
                <a:lnTo>
                  <a:pt x="891" y="701"/>
                </a:lnTo>
                <a:lnTo>
                  <a:pt x="889" y="701"/>
                </a:lnTo>
                <a:lnTo>
                  <a:pt x="887" y="708"/>
                </a:lnTo>
                <a:close/>
                <a:moveTo>
                  <a:pt x="922" y="540"/>
                </a:moveTo>
                <a:lnTo>
                  <a:pt x="920" y="483"/>
                </a:lnTo>
                <a:lnTo>
                  <a:pt x="913" y="454"/>
                </a:lnTo>
                <a:lnTo>
                  <a:pt x="903" y="431"/>
                </a:lnTo>
                <a:lnTo>
                  <a:pt x="898" y="421"/>
                </a:lnTo>
                <a:lnTo>
                  <a:pt x="884" y="409"/>
                </a:lnTo>
                <a:lnTo>
                  <a:pt x="813" y="298"/>
                </a:lnTo>
                <a:lnTo>
                  <a:pt x="809" y="289"/>
                </a:lnTo>
                <a:lnTo>
                  <a:pt x="799" y="274"/>
                </a:lnTo>
                <a:lnTo>
                  <a:pt x="790" y="253"/>
                </a:lnTo>
                <a:lnTo>
                  <a:pt x="785" y="246"/>
                </a:lnTo>
                <a:lnTo>
                  <a:pt x="780" y="232"/>
                </a:lnTo>
                <a:lnTo>
                  <a:pt x="783" y="229"/>
                </a:lnTo>
                <a:lnTo>
                  <a:pt x="787" y="232"/>
                </a:lnTo>
                <a:lnTo>
                  <a:pt x="787" y="239"/>
                </a:lnTo>
                <a:lnTo>
                  <a:pt x="790" y="244"/>
                </a:lnTo>
                <a:lnTo>
                  <a:pt x="799" y="246"/>
                </a:lnTo>
                <a:lnTo>
                  <a:pt x="801" y="248"/>
                </a:lnTo>
                <a:lnTo>
                  <a:pt x="797" y="258"/>
                </a:lnTo>
                <a:lnTo>
                  <a:pt x="799" y="265"/>
                </a:lnTo>
                <a:lnTo>
                  <a:pt x="806" y="279"/>
                </a:lnTo>
                <a:lnTo>
                  <a:pt x="809" y="274"/>
                </a:lnTo>
                <a:lnTo>
                  <a:pt x="806" y="265"/>
                </a:lnTo>
                <a:lnTo>
                  <a:pt x="809" y="256"/>
                </a:lnTo>
                <a:lnTo>
                  <a:pt x="811" y="256"/>
                </a:lnTo>
                <a:lnTo>
                  <a:pt x="813" y="279"/>
                </a:lnTo>
                <a:lnTo>
                  <a:pt x="818" y="298"/>
                </a:lnTo>
                <a:lnTo>
                  <a:pt x="837" y="324"/>
                </a:lnTo>
                <a:lnTo>
                  <a:pt x="842" y="329"/>
                </a:lnTo>
                <a:lnTo>
                  <a:pt x="830" y="310"/>
                </a:lnTo>
                <a:lnTo>
                  <a:pt x="823" y="296"/>
                </a:lnTo>
                <a:lnTo>
                  <a:pt x="818" y="284"/>
                </a:lnTo>
                <a:lnTo>
                  <a:pt x="818" y="274"/>
                </a:lnTo>
                <a:lnTo>
                  <a:pt x="818" y="265"/>
                </a:lnTo>
                <a:lnTo>
                  <a:pt x="820" y="258"/>
                </a:lnTo>
                <a:lnTo>
                  <a:pt x="816" y="248"/>
                </a:lnTo>
                <a:lnTo>
                  <a:pt x="766" y="196"/>
                </a:lnTo>
                <a:lnTo>
                  <a:pt x="735" y="151"/>
                </a:lnTo>
                <a:lnTo>
                  <a:pt x="712" y="111"/>
                </a:lnTo>
                <a:lnTo>
                  <a:pt x="693" y="71"/>
                </a:lnTo>
                <a:lnTo>
                  <a:pt x="686" y="57"/>
                </a:lnTo>
                <a:lnTo>
                  <a:pt x="669" y="12"/>
                </a:lnTo>
                <a:lnTo>
                  <a:pt x="662" y="0"/>
                </a:lnTo>
                <a:lnTo>
                  <a:pt x="643" y="5"/>
                </a:lnTo>
                <a:lnTo>
                  <a:pt x="619" y="0"/>
                </a:lnTo>
                <a:lnTo>
                  <a:pt x="612" y="0"/>
                </a:lnTo>
                <a:lnTo>
                  <a:pt x="612" y="0"/>
                </a:lnTo>
                <a:lnTo>
                  <a:pt x="610" y="5"/>
                </a:lnTo>
                <a:lnTo>
                  <a:pt x="605" y="7"/>
                </a:lnTo>
                <a:lnTo>
                  <a:pt x="605" y="14"/>
                </a:lnTo>
                <a:lnTo>
                  <a:pt x="605" y="24"/>
                </a:lnTo>
                <a:lnTo>
                  <a:pt x="610" y="35"/>
                </a:lnTo>
                <a:lnTo>
                  <a:pt x="610" y="45"/>
                </a:lnTo>
                <a:lnTo>
                  <a:pt x="610" y="54"/>
                </a:lnTo>
                <a:lnTo>
                  <a:pt x="605" y="59"/>
                </a:lnTo>
                <a:lnTo>
                  <a:pt x="598" y="61"/>
                </a:lnTo>
                <a:lnTo>
                  <a:pt x="596" y="59"/>
                </a:lnTo>
                <a:lnTo>
                  <a:pt x="593" y="57"/>
                </a:lnTo>
                <a:lnTo>
                  <a:pt x="591" y="50"/>
                </a:lnTo>
                <a:lnTo>
                  <a:pt x="586" y="42"/>
                </a:lnTo>
                <a:lnTo>
                  <a:pt x="586" y="38"/>
                </a:lnTo>
                <a:lnTo>
                  <a:pt x="570" y="40"/>
                </a:lnTo>
                <a:lnTo>
                  <a:pt x="551" y="42"/>
                </a:lnTo>
                <a:lnTo>
                  <a:pt x="534" y="45"/>
                </a:lnTo>
                <a:lnTo>
                  <a:pt x="518" y="47"/>
                </a:lnTo>
                <a:lnTo>
                  <a:pt x="499" y="50"/>
                </a:lnTo>
                <a:lnTo>
                  <a:pt x="482" y="52"/>
                </a:lnTo>
                <a:lnTo>
                  <a:pt x="466" y="54"/>
                </a:lnTo>
                <a:lnTo>
                  <a:pt x="447" y="57"/>
                </a:lnTo>
                <a:lnTo>
                  <a:pt x="430" y="59"/>
                </a:lnTo>
                <a:lnTo>
                  <a:pt x="414" y="61"/>
                </a:lnTo>
                <a:lnTo>
                  <a:pt x="395" y="64"/>
                </a:lnTo>
                <a:lnTo>
                  <a:pt x="378" y="66"/>
                </a:lnTo>
                <a:lnTo>
                  <a:pt x="361" y="68"/>
                </a:lnTo>
                <a:lnTo>
                  <a:pt x="343" y="68"/>
                </a:lnTo>
                <a:lnTo>
                  <a:pt x="326" y="71"/>
                </a:lnTo>
                <a:lnTo>
                  <a:pt x="309" y="73"/>
                </a:lnTo>
                <a:lnTo>
                  <a:pt x="298" y="76"/>
                </a:lnTo>
                <a:lnTo>
                  <a:pt x="298" y="71"/>
                </a:lnTo>
                <a:lnTo>
                  <a:pt x="286" y="52"/>
                </a:lnTo>
                <a:lnTo>
                  <a:pt x="279" y="42"/>
                </a:lnTo>
                <a:lnTo>
                  <a:pt x="246" y="47"/>
                </a:lnTo>
                <a:lnTo>
                  <a:pt x="210" y="54"/>
                </a:lnTo>
                <a:lnTo>
                  <a:pt x="175" y="59"/>
                </a:lnTo>
                <a:lnTo>
                  <a:pt x="139" y="66"/>
                </a:lnTo>
                <a:lnTo>
                  <a:pt x="104" y="71"/>
                </a:lnTo>
                <a:lnTo>
                  <a:pt x="71" y="76"/>
                </a:lnTo>
                <a:lnTo>
                  <a:pt x="35" y="83"/>
                </a:lnTo>
                <a:lnTo>
                  <a:pt x="0" y="87"/>
                </a:lnTo>
                <a:lnTo>
                  <a:pt x="0" y="97"/>
                </a:lnTo>
                <a:lnTo>
                  <a:pt x="2" y="104"/>
                </a:lnTo>
                <a:lnTo>
                  <a:pt x="7" y="111"/>
                </a:lnTo>
                <a:lnTo>
                  <a:pt x="23" y="125"/>
                </a:lnTo>
                <a:lnTo>
                  <a:pt x="26" y="130"/>
                </a:lnTo>
                <a:lnTo>
                  <a:pt x="23" y="142"/>
                </a:lnTo>
                <a:lnTo>
                  <a:pt x="26" y="149"/>
                </a:lnTo>
                <a:lnTo>
                  <a:pt x="26" y="154"/>
                </a:lnTo>
                <a:lnTo>
                  <a:pt x="21" y="158"/>
                </a:lnTo>
                <a:lnTo>
                  <a:pt x="21" y="163"/>
                </a:lnTo>
                <a:lnTo>
                  <a:pt x="26" y="161"/>
                </a:lnTo>
                <a:lnTo>
                  <a:pt x="26" y="166"/>
                </a:lnTo>
                <a:lnTo>
                  <a:pt x="21" y="173"/>
                </a:lnTo>
                <a:lnTo>
                  <a:pt x="23" y="173"/>
                </a:lnTo>
                <a:lnTo>
                  <a:pt x="45" y="166"/>
                </a:lnTo>
                <a:lnTo>
                  <a:pt x="47" y="156"/>
                </a:lnTo>
                <a:lnTo>
                  <a:pt x="54" y="149"/>
                </a:lnTo>
                <a:lnTo>
                  <a:pt x="54" y="137"/>
                </a:lnTo>
                <a:lnTo>
                  <a:pt x="59" y="137"/>
                </a:lnTo>
                <a:lnTo>
                  <a:pt x="63" y="142"/>
                </a:lnTo>
                <a:lnTo>
                  <a:pt x="68" y="135"/>
                </a:lnTo>
                <a:lnTo>
                  <a:pt x="71" y="132"/>
                </a:lnTo>
                <a:lnTo>
                  <a:pt x="75" y="140"/>
                </a:lnTo>
                <a:lnTo>
                  <a:pt x="75" y="149"/>
                </a:lnTo>
                <a:lnTo>
                  <a:pt x="61" y="156"/>
                </a:lnTo>
                <a:lnTo>
                  <a:pt x="56" y="158"/>
                </a:lnTo>
                <a:lnTo>
                  <a:pt x="54" y="163"/>
                </a:lnTo>
                <a:lnTo>
                  <a:pt x="78" y="156"/>
                </a:lnTo>
                <a:lnTo>
                  <a:pt x="108" y="147"/>
                </a:lnTo>
                <a:lnTo>
                  <a:pt x="116" y="142"/>
                </a:lnTo>
                <a:lnTo>
                  <a:pt x="125" y="137"/>
                </a:lnTo>
                <a:lnTo>
                  <a:pt x="132" y="132"/>
                </a:lnTo>
                <a:lnTo>
                  <a:pt x="142" y="132"/>
                </a:lnTo>
                <a:lnTo>
                  <a:pt x="153" y="128"/>
                </a:lnTo>
                <a:lnTo>
                  <a:pt x="163" y="130"/>
                </a:lnTo>
                <a:lnTo>
                  <a:pt x="168" y="132"/>
                </a:lnTo>
                <a:lnTo>
                  <a:pt x="170" y="137"/>
                </a:lnTo>
                <a:lnTo>
                  <a:pt x="156" y="137"/>
                </a:lnTo>
                <a:lnTo>
                  <a:pt x="134" y="144"/>
                </a:lnTo>
                <a:lnTo>
                  <a:pt x="165" y="147"/>
                </a:lnTo>
                <a:lnTo>
                  <a:pt x="203" y="156"/>
                </a:lnTo>
                <a:lnTo>
                  <a:pt x="210" y="161"/>
                </a:lnTo>
                <a:lnTo>
                  <a:pt x="212" y="161"/>
                </a:lnTo>
                <a:lnTo>
                  <a:pt x="215" y="156"/>
                </a:lnTo>
                <a:lnTo>
                  <a:pt x="215" y="151"/>
                </a:lnTo>
                <a:lnTo>
                  <a:pt x="220" y="144"/>
                </a:lnTo>
                <a:lnTo>
                  <a:pt x="229" y="142"/>
                </a:lnTo>
                <a:lnTo>
                  <a:pt x="224" y="149"/>
                </a:lnTo>
                <a:lnTo>
                  <a:pt x="224" y="156"/>
                </a:lnTo>
                <a:lnTo>
                  <a:pt x="229" y="161"/>
                </a:lnTo>
                <a:lnTo>
                  <a:pt x="229" y="163"/>
                </a:lnTo>
                <a:lnTo>
                  <a:pt x="224" y="166"/>
                </a:lnTo>
                <a:lnTo>
                  <a:pt x="246" y="180"/>
                </a:lnTo>
                <a:lnTo>
                  <a:pt x="262" y="189"/>
                </a:lnTo>
                <a:lnTo>
                  <a:pt x="269" y="199"/>
                </a:lnTo>
                <a:lnTo>
                  <a:pt x="269" y="203"/>
                </a:lnTo>
                <a:lnTo>
                  <a:pt x="267" y="206"/>
                </a:lnTo>
                <a:lnTo>
                  <a:pt x="262" y="201"/>
                </a:lnTo>
                <a:lnTo>
                  <a:pt x="257" y="194"/>
                </a:lnTo>
                <a:lnTo>
                  <a:pt x="257" y="203"/>
                </a:lnTo>
                <a:lnTo>
                  <a:pt x="265" y="213"/>
                </a:lnTo>
                <a:lnTo>
                  <a:pt x="269" y="213"/>
                </a:lnTo>
                <a:lnTo>
                  <a:pt x="283" y="208"/>
                </a:lnTo>
                <a:lnTo>
                  <a:pt x="300" y="203"/>
                </a:lnTo>
                <a:lnTo>
                  <a:pt x="307" y="199"/>
                </a:lnTo>
                <a:lnTo>
                  <a:pt x="317" y="192"/>
                </a:lnTo>
                <a:lnTo>
                  <a:pt x="326" y="192"/>
                </a:lnTo>
                <a:lnTo>
                  <a:pt x="350" y="170"/>
                </a:lnTo>
                <a:lnTo>
                  <a:pt x="361" y="168"/>
                </a:lnTo>
                <a:lnTo>
                  <a:pt x="369" y="166"/>
                </a:lnTo>
                <a:lnTo>
                  <a:pt x="371" y="163"/>
                </a:lnTo>
                <a:lnTo>
                  <a:pt x="369" y="156"/>
                </a:lnTo>
                <a:lnTo>
                  <a:pt x="369" y="151"/>
                </a:lnTo>
                <a:lnTo>
                  <a:pt x="373" y="144"/>
                </a:lnTo>
                <a:lnTo>
                  <a:pt x="402" y="135"/>
                </a:lnTo>
                <a:lnTo>
                  <a:pt x="442" y="149"/>
                </a:lnTo>
                <a:lnTo>
                  <a:pt x="496" y="201"/>
                </a:lnTo>
                <a:lnTo>
                  <a:pt x="563" y="239"/>
                </a:lnTo>
                <a:lnTo>
                  <a:pt x="579" y="258"/>
                </a:lnTo>
                <a:lnTo>
                  <a:pt x="581" y="267"/>
                </a:lnTo>
                <a:lnTo>
                  <a:pt x="581" y="272"/>
                </a:lnTo>
                <a:lnTo>
                  <a:pt x="586" y="308"/>
                </a:lnTo>
                <a:lnTo>
                  <a:pt x="581" y="341"/>
                </a:lnTo>
                <a:lnTo>
                  <a:pt x="579" y="390"/>
                </a:lnTo>
                <a:lnTo>
                  <a:pt x="584" y="400"/>
                </a:lnTo>
                <a:lnTo>
                  <a:pt x="589" y="405"/>
                </a:lnTo>
                <a:lnTo>
                  <a:pt x="593" y="407"/>
                </a:lnTo>
                <a:lnTo>
                  <a:pt x="596" y="402"/>
                </a:lnTo>
                <a:lnTo>
                  <a:pt x="603" y="402"/>
                </a:lnTo>
                <a:lnTo>
                  <a:pt x="605" y="400"/>
                </a:lnTo>
                <a:lnTo>
                  <a:pt x="605" y="395"/>
                </a:lnTo>
                <a:lnTo>
                  <a:pt x="605" y="383"/>
                </a:lnTo>
                <a:lnTo>
                  <a:pt x="600" y="381"/>
                </a:lnTo>
                <a:lnTo>
                  <a:pt x="596" y="374"/>
                </a:lnTo>
                <a:lnTo>
                  <a:pt x="598" y="369"/>
                </a:lnTo>
                <a:lnTo>
                  <a:pt x="605" y="372"/>
                </a:lnTo>
                <a:lnTo>
                  <a:pt x="615" y="381"/>
                </a:lnTo>
                <a:lnTo>
                  <a:pt x="617" y="381"/>
                </a:lnTo>
                <a:lnTo>
                  <a:pt x="622" y="376"/>
                </a:lnTo>
                <a:lnTo>
                  <a:pt x="626" y="379"/>
                </a:lnTo>
                <a:lnTo>
                  <a:pt x="629" y="383"/>
                </a:lnTo>
                <a:lnTo>
                  <a:pt x="626" y="393"/>
                </a:lnTo>
                <a:lnTo>
                  <a:pt x="619" y="405"/>
                </a:lnTo>
                <a:lnTo>
                  <a:pt x="607" y="426"/>
                </a:lnTo>
                <a:lnTo>
                  <a:pt x="603" y="428"/>
                </a:lnTo>
                <a:lnTo>
                  <a:pt x="600" y="433"/>
                </a:lnTo>
                <a:lnTo>
                  <a:pt x="607" y="438"/>
                </a:lnTo>
                <a:lnTo>
                  <a:pt x="612" y="443"/>
                </a:lnTo>
                <a:lnTo>
                  <a:pt x="641" y="480"/>
                </a:lnTo>
                <a:lnTo>
                  <a:pt x="652" y="495"/>
                </a:lnTo>
                <a:lnTo>
                  <a:pt x="662" y="502"/>
                </a:lnTo>
                <a:lnTo>
                  <a:pt x="667" y="502"/>
                </a:lnTo>
                <a:lnTo>
                  <a:pt x="674" y="502"/>
                </a:lnTo>
                <a:lnTo>
                  <a:pt x="674" y="497"/>
                </a:lnTo>
                <a:lnTo>
                  <a:pt x="671" y="490"/>
                </a:lnTo>
                <a:lnTo>
                  <a:pt x="681" y="485"/>
                </a:lnTo>
                <a:lnTo>
                  <a:pt x="690" y="483"/>
                </a:lnTo>
                <a:lnTo>
                  <a:pt x="686" y="492"/>
                </a:lnTo>
                <a:lnTo>
                  <a:pt x="688" y="516"/>
                </a:lnTo>
                <a:lnTo>
                  <a:pt x="695" y="535"/>
                </a:lnTo>
                <a:lnTo>
                  <a:pt x="700" y="535"/>
                </a:lnTo>
                <a:lnTo>
                  <a:pt x="704" y="533"/>
                </a:lnTo>
                <a:lnTo>
                  <a:pt x="707" y="523"/>
                </a:lnTo>
                <a:lnTo>
                  <a:pt x="712" y="516"/>
                </a:lnTo>
                <a:lnTo>
                  <a:pt x="716" y="514"/>
                </a:lnTo>
                <a:lnTo>
                  <a:pt x="712" y="525"/>
                </a:lnTo>
                <a:lnTo>
                  <a:pt x="707" y="540"/>
                </a:lnTo>
                <a:lnTo>
                  <a:pt x="709" y="542"/>
                </a:lnTo>
                <a:lnTo>
                  <a:pt x="716" y="544"/>
                </a:lnTo>
                <a:lnTo>
                  <a:pt x="730" y="580"/>
                </a:lnTo>
                <a:lnTo>
                  <a:pt x="745" y="599"/>
                </a:lnTo>
                <a:lnTo>
                  <a:pt x="764" y="606"/>
                </a:lnTo>
                <a:lnTo>
                  <a:pt x="787" y="608"/>
                </a:lnTo>
                <a:lnTo>
                  <a:pt x="792" y="620"/>
                </a:lnTo>
                <a:lnTo>
                  <a:pt x="809" y="637"/>
                </a:lnTo>
                <a:lnTo>
                  <a:pt x="825" y="660"/>
                </a:lnTo>
                <a:lnTo>
                  <a:pt x="832" y="663"/>
                </a:lnTo>
                <a:lnTo>
                  <a:pt x="842" y="663"/>
                </a:lnTo>
                <a:lnTo>
                  <a:pt x="846" y="667"/>
                </a:lnTo>
                <a:lnTo>
                  <a:pt x="846" y="675"/>
                </a:lnTo>
                <a:lnTo>
                  <a:pt x="827" y="665"/>
                </a:lnTo>
                <a:lnTo>
                  <a:pt x="825" y="667"/>
                </a:lnTo>
                <a:lnTo>
                  <a:pt x="823" y="672"/>
                </a:lnTo>
                <a:lnTo>
                  <a:pt x="823" y="679"/>
                </a:lnTo>
                <a:lnTo>
                  <a:pt x="830" y="689"/>
                </a:lnTo>
                <a:lnTo>
                  <a:pt x="842" y="686"/>
                </a:lnTo>
                <a:lnTo>
                  <a:pt x="858" y="677"/>
                </a:lnTo>
                <a:lnTo>
                  <a:pt x="872" y="677"/>
                </a:lnTo>
                <a:lnTo>
                  <a:pt x="891" y="663"/>
                </a:lnTo>
                <a:lnTo>
                  <a:pt x="901" y="660"/>
                </a:lnTo>
                <a:lnTo>
                  <a:pt x="910" y="646"/>
                </a:lnTo>
                <a:lnTo>
                  <a:pt x="913" y="632"/>
                </a:lnTo>
                <a:lnTo>
                  <a:pt x="913" y="608"/>
                </a:lnTo>
                <a:lnTo>
                  <a:pt x="917" y="589"/>
                </a:lnTo>
                <a:lnTo>
                  <a:pt x="922" y="573"/>
                </a:lnTo>
                <a:lnTo>
                  <a:pt x="924" y="573"/>
                </a:lnTo>
                <a:lnTo>
                  <a:pt x="924" y="575"/>
                </a:lnTo>
                <a:lnTo>
                  <a:pt x="927" y="577"/>
                </a:lnTo>
                <a:lnTo>
                  <a:pt x="922" y="540"/>
                </a:lnTo>
                <a:close/>
                <a:moveTo>
                  <a:pt x="837" y="741"/>
                </a:moveTo>
                <a:lnTo>
                  <a:pt x="842" y="743"/>
                </a:lnTo>
                <a:lnTo>
                  <a:pt x="846" y="738"/>
                </a:lnTo>
                <a:lnTo>
                  <a:pt x="853" y="736"/>
                </a:lnTo>
                <a:lnTo>
                  <a:pt x="858" y="731"/>
                </a:lnTo>
                <a:lnTo>
                  <a:pt x="842" y="738"/>
                </a:lnTo>
                <a:lnTo>
                  <a:pt x="837" y="741"/>
                </a:lnTo>
                <a:close/>
                <a:moveTo>
                  <a:pt x="872" y="717"/>
                </a:moveTo>
                <a:lnTo>
                  <a:pt x="868" y="722"/>
                </a:lnTo>
                <a:lnTo>
                  <a:pt x="868" y="722"/>
                </a:lnTo>
                <a:lnTo>
                  <a:pt x="870" y="722"/>
                </a:lnTo>
                <a:lnTo>
                  <a:pt x="875" y="720"/>
                </a:lnTo>
                <a:lnTo>
                  <a:pt x="875" y="717"/>
                </a:lnTo>
                <a:lnTo>
                  <a:pt x="872" y="717"/>
                </a:lnTo>
                <a:close/>
                <a:moveTo>
                  <a:pt x="804" y="743"/>
                </a:moveTo>
                <a:lnTo>
                  <a:pt x="804" y="746"/>
                </a:lnTo>
                <a:lnTo>
                  <a:pt x="811" y="753"/>
                </a:lnTo>
                <a:lnTo>
                  <a:pt x="811" y="757"/>
                </a:lnTo>
                <a:lnTo>
                  <a:pt x="813" y="757"/>
                </a:lnTo>
                <a:lnTo>
                  <a:pt x="816" y="755"/>
                </a:lnTo>
                <a:lnTo>
                  <a:pt x="816" y="753"/>
                </a:lnTo>
                <a:lnTo>
                  <a:pt x="816" y="750"/>
                </a:lnTo>
                <a:lnTo>
                  <a:pt x="804" y="743"/>
                </a:lnTo>
                <a:close/>
              </a:path>
            </a:pathLst>
          </a:custGeom>
          <a:solidFill>
            <a:schemeClr val="accent2">
              <a:lumMod val="20000"/>
              <a:lumOff val="80000"/>
            </a:schemeClr>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75" name="Freeform 51">
            <a:extLst>
              <a:ext uri="{FF2B5EF4-FFF2-40B4-BE49-F238E27FC236}">
                <a16:creationId xmlns:a16="http://schemas.microsoft.com/office/drawing/2014/main" id="{89F6D40B-D7B5-3C27-1B5B-49D84DFF9EA4}"/>
              </a:ext>
            </a:extLst>
          </p:cNvPr>
          <p:cNvSpPr>
            <a:spLocks noEditPoints="1"/>
          </p:cNvSpPr>
          <p:nvPr/>
        </p:nvSpPr>
        <p:spPr bwMode="auto">
          <a:xfrm>
            <a:off x="6081713" y="4083050"/>
            <a:ext cx="646112" cy="1022350"/>
          </a:xfrm>
          <a:custGeom>
            <a:avLst/>
            <a:gdLst/>
            <a:ahLst/>
            <a:cxnLst>
              <a:cxn ang="0">
                <a:pos x="393" y="457"/>
              </a:cxn>
              <a:cxn ang="0">
                <a:pos x="388" y="414"/>
              </a:cxn>
              <a:cxn ang="0">
                <a:pos x="381" y="398"/>
              </a:cxn>
              <a:cxn ang="0">
                <a:pos x="381" y="362"/>
              </a:cxn>
              <a:cxn ang="0">
                <a:pos x="383" y="348"/>
              </a:cxn>
              <a:cxn ang="0">
                <a:pos x="393" y="334"/>
              </a:cxn>
              <a:cxn ang="0">
                <a:pos x="385" y="327"/>
              </a:cxn>
              <a:cxn ang="0">
                <a:pos x="383" y="315"/>
              </a:cxn>
              <a:cxn ang="0">
                <a:pos x="357" y="268"/>
              </a:cxn>
              <a:cxn ang="0">
                <a:pos x="350" y="251"/>
              </a:cxn>
              <a:cxn ang="0">
                <a:pos x="329" y="187"/>
              </a:cxn>
              <a:cxn ang="0">
                <a:pos x="317" y="156"/>
              </a:cxn>
              <a:cxn ang="0">
                <a:pos x="307" y="125"/>
              </a:cxn>
              <a:cxn ang="0">
                <a:pos x="298" y="95"/>
              </a:cxn>
              <a:cxn ang="0">
                <a:pos x="286" y="64"/>
              </a:cxn>
              <a:cxn ang="0">
                <a:pos x="277" y="31"/>
              </a:cxn>
              <a:cxn ang="0">
                <a:pos x="248" y="2"/>
              </a:cxn>
              <a:cxn ang="0">
                <a:pos x="215" y="9"/>
              </a:cxn>
              <a:cxn ang="0">
                <a:pos x="182" y="14"/>
              </a:cxn>
              <a:cxn ang="0">
                <a:pos x="149" y="19"/>
              </a:cxn>
              <a:cxn ang="0">
                <a:pos x="116" y="24"/>
              </a:cxn>
              <a:cxn ang="0">
                <a:pos x="83" y="28"/>
              </a:cxn>
              <a:cxn ang="0">
                <a:pos x="50" y="33"/>
              </a:cxn>
              <a:cxn ang="0">
                <a:pos x="16" y="38"/>
              </a:cxn>
              <a:cxn ang="0">
                <a:pos x="0" y="40"/>
              </a:cxn>
              <a:cxn ang="0">
                <a:pos x="2" y="43"/>
              </a:cxn>
              <a:cxn ang="0">
                <a:pos x="14" y="52"/>
              </a:cxn>
              <a:cxn ang="0">
                <a:pos x="14" y="59"/>
              </a:cxn>
              <a:cxn ang="0">
                <a:pos x="14" y="107"/>
              </a:cxn>
              <a:cxn ang="0">
                <a:pos x="14" y="154"/>
              </a:cxn>
              <a:cxn ang="0">
                <a:pos x="16" y="201"/>
              </a:cxn>
              <a:cxn ang="0">
                <a:pos x="16" y="249"/>
              </a:cxn>
              <a:cxn ang="0">
                <a:pos x="16" y="296"/>
              </a:cxn>
              <a:cxn ang="0">
                <a:pos x="16" y="343"/>
              </a:cxn>
              <a:cxn ang="0">
                <a:pos x="16" y="391"/>
              </a:cxn>
              <a:cxn ang="0">
                <a:pos x="19" y="438"/>
              </a:cxn>
              <a:cxn ang="0">
                <a:pos x="31" y="509"/>
              </a:cxn>
              <a:cxn ang="0">
                <a:pos x="38" y="556"/>
              </a:cxn>
              <a:cxn ang="0">
                <a:pos x="45" y="604"/>
              </a:cxn>
              <a:cxn ang="0">
                <a:pos x="54" y="627"/>
              </a:cxn>
              <a:cxn ang="0">
                <a:pos x="78" y="625"/>
              </a:cxn>
              <a:cxn ang="0">
                <a:pos x="83" y="599"/>
              </a:cxn>
              <a:cxn ang="0">
                <a:pos x="87" y="582"/>
              </a:cxn>
              <a:cxn ang="0">
                <a:pos x="99" y="597"/>
              </a:cxn>
              <a:cxn ang="0">
                <a:pos x="104" y="616"/>
              </a:cxn>
              <a:cxn ang="0">
                <a:pos x="113" y="623"/>
              </a:cxn>
              <a:cxn ang="0">
                <a:pos x="106" y="634"/>
              </a:cxn>
              <a:cxn ang="0">
                <a:pos x="95" y="639"/>
              </a:cxn>
              <a:cxn ang="0">
                <a:pos x="147" y="616"/>
              </a:cxn>
              <a:cxn ang="0">
                <a:pos x="149" y="608"/>
              </a:cxn>
              <a:cxn ang="0">
                <a:pos x="154" y="599"/>
              </a:cxn>
              <a:cxn ang="0">
                <a:pos x="154" y="580"/>
              </a:cxn>
              <a:cxn ang="0">
                <a:pos x="135" y="561"/>
              </a:cxn>
              <a:cxn ang="0">
                <a:pos x="128" y="547"/>
              </a:cxn>
              <a:cxn ang="0">
                <a:pos x="163" y="533"/>
              </a:cxn>
              <a:cxn ang="0">
                <a:pos x="232" y="521"/>
              </a:cxn>
              <a:cxn ang="0">
                <a:pos x="303" y="509"/>
              </a:cxn>
              <a:cxn ang="0">
                <a:pos x="374" y="497"/>
              </a:cxn>
              <a:cxn ang="0">
                <a:pos x="400" y="478"/>
              </a:cxn>
              <a:cxn ang="0">
                <a:pos x="61" y="644"/>
              </a:cxn>
              <a:cxn ang="0">
                <a:pos x="78" y="642"/>
              </a:cxn>
              <a:cxn ang="0">
                <a:pos x="83" y="637"/>
              </a:cxn>
            </a:cxnLst>
            <a:rect l="0" t="0" r="r" b="b"/>
            <a:pathLst>
              <a:path w="407" h="644">
                <a:moveTo>
                  <a:pt x="400" y="478"/>
                </a:moveTo>
                <a:lnTo>
                  <a:pt x="393" y="457"/>
                </a:lnTo>
                <a:lnTo>
                  <a:pt x="393" y="421"/>
                </a:lnTo>
                <a:lnTo>
                  <a:pt x="388" y="414"/>
                </a:lnTo>
                <a:lnTo>
                  <a:pt x="388" y="414"/>
                </a:lnTo>
                <a:lnTo>
                  <a:pt x="381" y="398"/>
                </a:lnTo>
                <a:lnTo>
                  <a:pt x="378" y="384"/>
                </a:lnTo>
                <a:lnTo>
                  <a:pt x="381" y="362"/>
                </a:lnTo>
                <a:lnTo>
                  <a:pt x="381" y="362"/>
                </a:lnTo>
                <a:lnTo>
                  <a:pt x="383" y="348"/>
                </a:lnTo>
                <a:lnTo>
                  <a:pt x="385" y="341"/>
                </a:lnTo>
                <a:lnTo>
                  <a:pt x="393" y="334"/>
                </a:lnTo>
                <a:lnTo>
                  <a:pt x="393" y="329"/>
                </a:lnTo>
                <a:lnTo>
                  <a:pt x="385" y="327"/>
                </a:lnTo>
                <a:lnTo>
                  <a:pt x="383" y="320"/>
                </a:lnTo>
                <a:lnTo>
                  <a:pt x="383" y="315"/>
                </a:lnTo>
                <a:lnTo>
                  <a:pt x="378" y="301"/>
                </a:lnTo>
                <a:lnTo>
                  <a:pt x="357" y="268"/>
                </a:lnTo>
                <a:lnTo>
                  <a:pt x="352" y="256"/>
                </a:lnTo>
                <a:lnTo>
                  <a:pt x="350" y="251"/>
                </a:lnTo>
                <a:lnTo>
                  <a:pt x="343" y="234"/>
                </a:lnTo>
                <a:lnTo>
                  <a:pt x="329" y="187"/>
                </a:lnTo>
                <a:lnTo>
                  <a:pt x="324" y="173"/>
                </a:lnTo>
                <a:lnTo>
                  <a:pt x="317" y="156"/>
                </a:lnTo>
                <a:lnTo>
                  <a:pt x="312" y="142"/>
                </a:lnTo>
                <a:lnTo>
                  <a:pt x="307" y="125"/>
                </a:lnTo>
                <a:lnTo>
                  <a:pt x="303" y="109"/>
                </a:lnTo>
                <a:lnTo>
                  <a:pt x="298" y="95"/>
                </a:lnTo>
                <a:lnTo>
                  <a:pt x="291" y="78"/>
                </a:lnTo>
                <a:lnTo>
                  <a:pt x="286" y="64"/>
                </a:lnTo>
                <a:lnTo>
                  <a:pt x="281" y="47"/>
                </a:lnTo>
                <a:lnTo>
                  <a:pt x="277" y="31"/>
                </a:lnTo>
                <a:lnTo>
                  <a:pt x="265" y="0"/>
                </a:lnTo>
                <a:lnTo>
                  <a:pt x="248" y="2"/>
                </a:lnTo>
                <a:lnTo>
                  <a:pt x="232" y="7"/>
                </a:lnTo>
                <a:lnTo>
                  <a:pt x="215" y="9"/>
                </a:lnTo>
                <a:lnTo>
                  <a:pt x="199" y="12"/>
                </a:lnTo>
                <a:lnTo>
                  <a:pt x="182" y="14"/>
                </a:lnTo>
                <a:lnTo>
                  <a:pt x="165" y="17"/>
                </a:lnTo>
                <a:lnTo>
                  <a:pt x="149" y="19"/>
                </a:lnTo>
                <a:lnTo>
                  <a:pt x="132" y="21"/>
                </a:lnTo>
                <a:lnTo>
                  <a:pt x="116" y="24"/>
                </a:lnTo>
                <a:lnTo>
                  <a:pt x="99" y="26"/>
                </a:lnTo>
                <a:lnTo>
                  <a:pt x="83" y="28"/>
                </a:lnTo>
                <a:lnTo>
                  <a:pt x="66" y="31"/>
                </a:lnTo>
                <a:lnTo>
                  <a:pt x="50" y="33"/>
                </a:lnTo>
                <a:lnTo>
                  <a:pt x="33" y="36"/>
                </a:lnTo>
                <a:lnTo>
                  <a:pt x="16" y="38"/>
                </a:lnTo>
                <a:lnTo>
                  <a:pt x="0" y="40"/>
                </a:lnTo>
                <a:lnTo>
                  <a:pt x="0" y="40"/>
                </a:lnTo>
                <a:lnTo>
                  <a:pt x="0" y="40"/>
                </a:lnTo>
                <a:lnTo>
                  <a:pt x="2" y="43"/>
                </a:lnTo>
                <a:lnTo>
                  <a:pt x="14" y="50"/>
                </a:lnTo>
                <a:lnTo>
                  <a:pt x="14" y="52"/>
                </a:lnTo>
                <a:lnTo>
                  <a:pt x="14" y="54"/>
                </a:lnTo>
                <a:lnTo>
                  <a:pt x="14" y="59"/>
                </a:lnTo>
                <a:lnTo>
                  <a:pt x="14" y="83"/>
                </a:lnTo>
                <a:lnTo>
                  <a:pt x="14" y="107"/>
                </a:lnTo>
                <a:lnTo>
                  <a:pt x="14" y="130"/>
                </a:lnTo>
                <a:lnTo>
                  <a:pt x="14" y="154"/>
                </a:lnTo>
                <a:lnTo>
                  <a:pt x="14" y="178"/>
                </a:lnTo>
                <a:lnTo>
                  <a:pt x="16" y="201"/>
                </a:lnTo>
                <a:lnTo>
                  <a:pt x="16" y="225"/>
                </a:lnTo>
                <a:lnTo>
                  <a:pt x="16" y="249"/>
                </a:lnTo>
                <a:lnTo>
                  <a:pt x="16" y="272"/>
                </a:lnTo>
                <a:lnTo>
                  <a:pt x="16" y="296"/>
                </a:lnTo>
                <a:lnTo>
                  <a:pt x="16" y="320"/>
                </a:lnTo>
                <a:lnTo>
                  <a:pt x="16" y="343"/>
                </a:lnTo>
                <a:lnTo>
                  <a:pt x="16" y="367"/>
                </a:lnTo>
                <a:lnTo>
                  <a:pt x="16" y="391"/>
                </a:lnTo>
                <a:lnTo>
                  <a:pt x="16" y="414"/>
                </a:lnTo>
                <a:lnTo>
                  <a:pt x="19" y="438"/>
                </a:lnTo>
                <a:lnTo>
                  <a:pt x="26" y="485"/>
                </a:lnTo>
                <a:lnTo>
                  <a:pt x="31" y="509"/>
                </a:lnTo>
                <a:lnTo>
                  <a:pt x="33" y="533"/>
                </a:lnTo>
                <a:lnTo>
                  <a:pt x="38" y="556"/>
                </a:lnTo>
                <a:lnTo>
                  <a:pt x="40" y="580"/>
                </a:lnTo>
                <a:lnTo>
                  <a:pt x="45" y="604"/>
                </a:lnTo>
                <a:lnTo>
                  <a:pt x="50" y="627"/>
                </a:lnTo>
                <a:lnTo>
                  <a:pt x="54" y="627"/>
                </a:lnTo>
                <a:lnTo>
                  <a:pt x="66" y="627"/>
                </a:lnTo>
                <a:lnTo>
                  <a:pt x="78" y="625"/>
                </a:lnTo>
                <a:lnTo>
                  <a:pt x="80" y="618"/>
                </a:lnTo>
                <a:lnTo>
                  <a:pt x="83" y="599"/>
                </a:lnTo>
                <a:lnTo>
                  <a:pt x="85" y="585"/>
                </a:lnTo>
                <a:lnTo>
                  <a:pt x="87" y="582"/>
                </a:lnTo>
                <a:lnTo>
                  <a:pt x="95" y="590"/>
                </a:lnTo>
                <a:lnTo>
                  <a:pt x="99" y="597"/>
                </a:lnTo>
                <a:lnTo>
                  <a:pt x="99" y="611"/>
                </a:lnTo>
                <a:lnTo>
                  <a:pt x="104" y="616"/>
                </a:lnTo>
                <a:lnTo>
                  <a:pt x="109" y="616"/>
                </a:lnTo>
                <a:lnTo>
                  <a:pt x="113" y="623"/>
                </a:lnTo>
                <a:lnTo>
                  <a:pt x="118" y="630"/>
                </a:lnTo>
                <a:lnTo>
                  <a:pt x="106" y="634"/>
                </a:lnTo>
                <a:lnTo>
                  <a:pt x="97" y="637"/>
                </a:lnTo>
                <a:lnTo>
                  <a:pt x="95" y="639"/>
                </a:lnTo>
                <a:lnTo>
                  <a:pt x="137" y="630"/>
                </a:lnTo>
                <a:lnTo>
                  <a:pt x="147" y="616"/>
                </a:lnTo>
                <a:lnTo>
                  <a:pt x="149" y="613"/>
                </a:lnTo>
                <a:lnTo>
                  <a:pt x="149" y="608"/>
                </a:lnTo>
                <a:lnTo>
                  <a:pt x="154" y="604"/>
                </a:lnTo>
                <a:lnTo>
                  <a:pt x="154" y="599"/>
                </a:lnTo>
                <a:lnTo>
                  <a:pt x="151" y="592"/>
                </a:lnTo>
                <a:lnTo>
                  <a:pt x="154" y="580"/>
                </a:lnTo>
                <a:lnTo>
                  <a:pt x="151" y="575"/>
                </a:lnTo>
                <a:lnTo>
                  <a:pt x="135" y="561"/>
                </a:lnTo>
                <a:lnTo>
                  <a:pt x="130" y="554"/>
                </a:lnTo>
                <a:lnTo>
                  <a:pt x="128" y="547"/>
                </a:lnTo>
                <a:lnTo>
                  <a:pt x="128" y="537"/>
                </a:lnTo>
                <a:lnTo>
                  <a:pt x="163" y="533"/>
                </a:lnTo>
                <a:lnTo>
                  <a:pt x="199" y="526"/>
                </a:lnTo>
                <a:lnTo>
                  <a:pt x="232" y="521"/>
                </a:lnTo>
                <a:lnTo>
                  <a:pt x="267" y="516"/>
                </a:lnTo>
                <a:lnTo>
                  <a:pt x="303" y="509"/>
                </a:lnTo>
                <a:lnTo>
                  <a:pt x="338" y="504"/>
                </a:lnTo>
                <a:lnTo>
                  <a:pt x="374" y="497"/>
                </a:lnTo>
                <a:lnTo>
                  <a:pt x="407" y="492"/>
                </a:lnTo>
                <a:lnTo>
                  <a:pt x="400" y="478"/>
                </a:lnTo>
                <a:close/>
                <a:moveTo>
                  <a:pt x="66" y="642"/>
                </a:moveTo>
                <a:lnTo>
                  <a:pt x="61" y="644"/>
                </a:lnTo>
                <a:lnTo>
                  <a:pt x="64" y="644"/>
                </a:lnTo>
                <a:lnTo>
                  <a:pt x="78" y="642"/>
                </a:lnTo>
                <a:lnTo>
                  <a:pt x="87" y="639"/>
                </a:lnTo>
                <a:lnTo>
                  <a:pt x="83" y="637"/>
                </a:lnTo>
                <a:lnTo>
                  <a:pt x="66" y="642"/>
                </a:lnTo>
                <a:close/>
              </a:path>
            </a:pathLst>
          </a:custGeom>
          <a:solidFill>
            <a:schemeClr val="accent2">
              <a:lumMod val="20000"/>
              <a:lumOff val="80000"/>
            </a:schemeClr>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76" name="Freeform 52">
            <a:extLst>
              <a:ext uri="{FF2B5EF4-FFF2-40B4-BE49-F238E27FC236}">
                <a16:creationId xmlns:a16="http://schemas.microsoft.com/office/drawing/2014/main" id="{350ED83B-CAC5-3340-1071-2A918C00A00D}"/>
              </a:ext>
            </a:extLst>
          </p:cNvPr>
          <p:cNvSpPr>
            <a:spLocks noEditPoints="1"/>
          </p:cNvSpPr>
          <p:nvPr/>
        </p:nvSpPr>
        <p:spPr bwMode="auto">
          <a:xfrm>
            <a:off x="5581650" y="4151313"/>
            <a:ext cx="579438" cy="992187"/>
          </a:xfrm>
          <a:custGeom>
            <a:avLst/>
            <a:gdLst/>
            <a:ahLst/>
            <a:cxnLst>
              <a:cxn ang="0">
                <a:pos x="355" y="537"/>
              </a:cxn>
              <a:cxn ang="0">
                <a:pos x="346" y="466"/>
              </a:cxn>
              <a:cxn ang="0">
                <a:pos x="331" y="371"/>
              </a:cxn>
              <a:cxn ang="0">
                <a:pos x="331" y="300"/>
              </a:cxn>
              <a:cxn ang="0">
                <a:pos x="331" y="229"/>
              </a:cxn>
              <a:cxn ang="0">
                <a:pos x="331" y="158"/>
              </a:cxn>
              <a:cxn ang="0">
                <a:pos x="329" y="87"/>
              </a:cxn>
              <a:cxn ang="0">
                <a:pos x="329" y="16"/>
              </a:cxn>
              <a:cxn ang="0">
                <a:pos x="329" y="7"/>
              </a:cxn>
              <a:cxn ang="0">
                <a:pos x="263" y="7"/>
              </a:cxn>
              <a:cxn ang="0">
                <a:pos x="180" y="19"/>
              </a:cxn>
              <a:cxn ang="0">
                <a:pos x="97" y="28"/>
              </a:cxn>
              <a:cxn ang="0">
                <a:pos x="97" y="40"/>
              </a:cxn>
              <a:cxn ang="0">
                <a:pos x="83" y="59"/>
              </a:cxn>
              <a:cxn ang="0">
                <a:pos x="74" y="73"/>
              </a:cxn>
              <a:cxn ang="0">
                <a:pos x="62" y="109"/>
              </a:cxn>
              <a:cxn ang="0">
                <a:pos x="52" y="127"/>
              </a:cxn>
              <a:cxn ang="0">
                <a:pos x="45" y="151"/>
              </a:cxn>
              <a:cxn ang="0">
                <a:pos x="33" y="163"/>
              </a:cxn>
              <a:cxn ang="0">
                <a:pos x="33" y="170"/>
              </a:cxn>
              <a:cxn ang="0">
                <a:pos x="31" y="189"/>
              </a:cxn>
              <a:cxn ang="0">
                <a:pos x="19" y="206"/>
              </a:cxn>
              <a:cxn ang="0">
                <a:pos x="19" y="217"/>
              </a:cxn>
              <a:cxn ang="0">
                <a:pos x="26" y="227"/>
              </a:cxn>
              <a:cxn ang="0">
                <a:pos x="29" y="253"/>
              </a:cxn>
              <a:cxn ang="0">
                <a:pos x="31" y="284"/>
              </a:cxn>
              <a:cxn ang="0">
                <a:pos x="41" y="298"/>
              </a:cxn>
              <a:cxn ang="0">
                <a:pos x="38" y="319"/>
              </a:cxn>
              <a:cxn ang="0">
                <a:pos x="38" y="333"/>
              </a:cxn>
              <a:cxn ang="0">
                <a:pos x="43" y="348"/>
              </a:cxn>
              <a:cxn ang="0">
                <a:pos x="57" y="367"/>
              </a:cxn>
              <a:cxn ang="0">
                <a:pos x="64" y="378"/>
              </a:cxn>
              <a:cxn ang="0">
                <a:pos x="55" y="397"/>
              </a:cxn>
              <a:cxn ang="0">
                <a:pos x="50" y="409"/>
              </a:cxn>
              <a:cxn ang="0">
                <a:pos x="24" y="447"/>
              </a:cxn>
              <a:cxn ang="0">
                <a:pos x="12" y="480"/>
              </a:cxn>
              <a:cxn ang="0">
                <a:pos x="7" y="511"/>
              </a:cxn>
              <a:cxn ang="0">
                <a:pos x="5" y="532"/>
              </a:cxn>
              <a:cxn ang="0">
                <a:pos x="0" y="547"/>
              </a:cxn>
              <a:cxn ang="0">
                <a:pos x="78" y="539"/>
              </a:cxn>
              <a:cxn ang="0">
                <a:pos x="159" y="530"/>
              </a:cxn>
              <a:cxn ang="0">
                <a:pos x="208" y="539"/>
              </a:cxn>
              <a:cxn ang="0">
                <a:pos x="206" y="570"/>
              </a:cxn>
              <a:cxn ang="0">
                <a:pos x="216" y="584"/>
              </a:cxn>
              <a:cxn ang="0">
                <a:pos x="230" y="613"/>
              </a:cxn>
              <a:cxn ang="0">
                <a:pos x="242" y="622"/>
              </a:cxn>
              <a:cxn ang="0">
                <a:pos x="263" y="601"/>
              </a:cxn>
              <a:cxn ang="0">
                <a:pos x="294" y="596"/>
              </a:cxn>
              <a:cxn ang="0">
                <a:pos x="317" y="587"/>
              </a:cxn>
              <a:cxn ang="0">
                <a:pos x="331" y="603"/>
              </a:cxn>
              <a:cxn ang="0">
                <a:pos x="348" y="608"/>
              </a:cxn>
              <a:cxn ang="0">
                <a:pos x="331" y="603"/>
              </a:cxn>
            </a:cxnLst>
            <a:rect l="0" t="0" r="r" b="b"/>
            <a:pathLst>
              <a:path w="365" h="625">
                <a:moveTo>
                  <a:pt x="365" y="584"/>
                </a:moveTo>
                <a:lnTo>
                  <a:pt x="360" y="561"/>
                </a:lnTo>
                <a:lnTo>
                  <a:pt x="355" y="537"/>
                </a:lnTo>
                <a:lnTo>
                  <a:pt x="353" y="513"/>
                </a:lnTo>
                <a:lnTo>
                  <a:pt x="348" y="490"/>
                </a:lnTo>
                <a:lnTo>
                  <a:pt x="346" y="466"/>
                </a:lnTo>
                <a:lnTo>
                  <a:pt x="341" y="442"/>
                </a:lnTo>
                <a:lnTo>
                  <a:pt x="334" y="395"/>
                </a:lnTo>
                <a:lnTo>
                  <a:pt x="331" y="371"/>
                </a:lnTo>
                <a:lnTo>
                  <a:pt x="331" y="348"/>
                </a:lnTo>
                <a:lnTo>
                  <a:pt x="331" y="324"/>
                </a:lnTo>
                <a:lnTo>
                  <a:pt x="331" y="300"/>
                </a:lnTo>
                <a:lnTo>
                  <a:pt x="331" y="277"/>
                </a:lnTo>
                <a:lnTo>
                  <a:pt x="331" y="253"/>
                </a:lnTo>
                <a:lnTo>
                  <a:pt x="331" y="229"/>
                </a:lnTo>
                <a:lnTo>
                  <a:pt x="331" y="206"/>
                </a:lnTo>
                <a:lnTo>
                  <a:pt x="331" y="182"/>
                </a:lnTo>
                <a:lnTo>
                  <a:pt x="331" y="158"/>
                </a:lnTo>
                <a:lnTo>
                  <a:pt x="329" y="135"/>
                </a:lnTo>
                <a:lnTo>
                  <a:pt x="329" y="111"/>
                </a:lnTo>
                <a:lnTo>
                  <a:pt x="329" y="87"/>
                </a:lnTo>
                <a:lnTo>
                  <a:pt x="329" y="64"/>
                </a:lnTo>
                <a:lnTo>
                  <a:pt x="329" y="40"/>
                </a:lnTo>
                <a:lnTo>
                  <a:pt x="329" y="16"/>
                </a:lnTo>
                <a:lnTo>
                  <a:pt x="329" y="11"/>
                </a:lnTo>
                <a:lnTo>
                  <a:pt x="329" y="9"/>
                </a:lnTo>
                <a:lnTo>
                  <a:pt x="329" y="7"/>
                </a:lnTo>
                <a:lnTo>
                  <a:pt x="317" y="0"/>
                </a:lnTo>
                <a:lnTo>
                  <a:pt x="289" y="2"/>
                </a:lnTo>
                <a:lnTo>
                  <a:pt x="263" y="7"/>
                </a:lnTo>
                <a:lnTo>
                  <a:pt x="234" y="11"/>
                </a:lnTo>
                <a:lnTo>
                  <a:pt x="206" y="14"/>
                </a:lnTo>
                <a:lnTo>
                  <a:pt x="180" y="19"/>
                </a:lnTo>
                <a:lnTo>
                  <a:pt x="152" y="21"/>
                </a:lnTo>
                <a:lnTo>
                  <a:pt x="126" y="23"/>
                </a:lnTo>
                <a:lnTo>
                  <a:pt x="97" y="28"/>
                </a:lnTo>
                <a:lnTo>
                  <a:pt x="100" y="30"/>
                </a:lnTo>
                <a:lnTo>
                  <a:pt x="100" y="35"/>
                </a:lnTo>
                <a:lnTo>
                  <a:pt x="97" y="40"/>
                </a:lnTo>
                <a:lnTo>
                  <a:pt x="88" y="47"/>
                </a:lnTo>
                <a:lnTo>
                  <a:pt x="83" y="54"/>
                </a:lnTo>
                <a:lnTo>
                  <a:pt x="83" y="59"/>
                </a:lnTo>
                <a:lnTo>
                  <a:pt x="81" y="64"/>
                </a:lnTo>
                <a:lnTo>
                  <a:pt x="76" y="64"/>
                </a:lnTo>
                <a:lnTo>
                  <a:pt x="74" y="73"/>
                </a:lnTo>
                <a:lnTo>
                  <a:pt x="74" y="94"/>
                </a:lnTo>
                <a:lnTo>
                  <a:pt x="71" y="106"/>
                </a:lnTo>
                <a:lnTo>
                  <a:pt x="62" y="109"/>
                </a:lnTo>
                <a:lnTo>
                  <a:pt x="57" y="113"/>
                </a:lnTo>
                <a:lnTo>
                  <a:pt x="57" y="120"/>
                </a:lnTo>
                <a:lnTo>
                  <a:pt x="52" y="127"/>
                </a:lnTo>
                <a:lnTo>
                  <a:pt x="45" y="137"/>
                </a:lnTo>
                <a:lnTo>
                  <a:pt x="41" y="144"/>
                </a:lnTo>
                <a:lnTo>
                  <a:pt x="45" y="151"/>
                </a:lnTo>
                <a:lnTo>
                  <a:pt x="45" y="154"/>
                </a:lnTo>
                <a:lnTo>
                  <a:pt x="43" y="158"/>
                </a:lnTo>
                <a:lnTo>
                  <a:pt x="33" y="163"/>
                </a:lnTo>
                <a:lnTo>
                  <a:pt x="31" y="163"/>
                </a:lnTo>
                <a:lnTo>
                  <a:pt x="31" y="165"/>
                </a:lnTo>
                <a:lnTo>
                  <a:pt x="33" y="170"/>
                </a:lnTo>
                <a:lnTo>
                  <a:pt x="33" y="175"/>
                </a:lnTo>
                <a:lnTo>
                  <a:pt x="33" y="184"/>
                </a:lnTo>
                <a:lnTo>
                  <a:pt x="31" y="189"/>
                </a:lnTo>
                <a:lnTo>
                  <a:pt x="29" y="191"/>
                </a:lnTo>
                <a:lnTo>
                  <a:pt x="22" y="201"/>
                </a:lnTo>
                <a:lnTo>
                  <a:pt x="19" y="206"/>
                </a:lnTo>
                <a:lnTo>
                  <a:pt x="24" y="208"/>
                </a:lnTo>
                <a:lnTo>
                  <a:pt x="24" y="213"/>
                </a:lnTo>
                <a:lnTo>
                  <a:pt x="19" y="217"/>
                </a:lnTo>
                <a:lnTo>
                  <a:pt x="22" y="222"/>
                </a:lnTo>
                <a:lnTo>
                  <a:pt x="22" y="225"/>
                </a:lnTo>
                <a:lnTo>
                  <a:pt x="26" y="227"/>
                </a:lnTo>
                <a:lnTo>
                  <a:pt x="29" y="234"/>
                </a:lnTo>
                <a:lnTo>
                  <a:pt x="26" y="243"/>
                </a:lnTo>
                <a:lnTo>
                  <a:pt x="29" y="253"/>
                </a:lnTo>
                <a:lnTo>
                  <a:pt x="33" y="260"/>
                </a:lnTo>
                <a:lnTo>
                  <a:pt x="36" y="262"/>
                </a:lnTo>
                <a:lnTo>
                  <a:pt x="31" y="284"/>
                </a:lnTo>
                <a:lnTo>
                  <a:pt x="33" y="288"/>
                </a:lnTo>
                <a:lnTo>
                  <a:pt x="33" y="293"/>
                </a:lnTo>
                <a:lnTo>
                  <a:pt x="41" y="298"/>
                </a:lnTo>
                <a:lnTo>
                  <a:pt x="41" y="303"/>
                </a:lnTo>
                <a:lnTo>
                  <a:pt x="36" y="315"/>
                </a:lnTo>
                <a:lnTo>
                  <a:pt x="38" y="319"/>
                </a:lnTo>
                <a:lnTo>
                  <a:pt x="43" y="324"/>
                </a:lnTo>
                <a:lnTo>
                  <a:pt x="43" y="329"/>
                </a:lnTo>
                <a:lnTo>
                  <a:pt x="38" y="333"/>
                </a:lnTo>
                <a:lnTo>
                  <a:pt x="38" y="338"/>
                </a:lnTo>
                <a:lnTo>
                  <a:pt x="41" y="341"/>
                </a:lnTo>
                <a:lnTo>
                  <a:pt x="43" y="348"/>
                </a:lnTo>
                <a:lnTo>
                  <a:pt x="43" y="352"/>
                </a:lnTo>
                <a:lnTo>
                  <a:pt x="50" y="362"/>
                </a:lnTo>
                <a:lnTo>
                  <a:pt x="57" y="367"/>
                </a:lnTo>
                <a:lnTo>
                  <a:pt x="62" y="371"/>
                </a:lnTo>
                <a:lnTo>
                  <a:pt x="64" y="376"/>
                </a:lnTo>
                <a:lnTo>
                  <a:pt x="64" y="378"/>
                </a:lnTo>
                <a:lnTo>
                  <a:pt x="64" y="383"/>
                </a:lnTo>
                <a:lnTo>
                  <a:pt x="57" y="390"/>
                </a:lnTo>
                <a:lnTo>
                  <a:pt x="55" y="397"/>
                </a:lnTo>
                <a:lnTo>
                  <a:pt x="50" y="397"/>
                </a:lnTo>
                <a:lnTo>
                  <a:pt x="50" y="402"/>
                </a:lnTo>
                <a:lnTo>
                  <a:pt x="50" y="409"/>
                </a:lnTo>
                <a:lnTo>
                  <a:pt x="43" y="419"/>
                </a:lnTo>
                <a:lnTo>
                  <a:pt x="31" y="433"/>
                </a:lnTo>
                <a:lnTo>
                  <a:pt x="24" y="447"/>
                </a:lnTo>
                <a:lnTo>
                  <a:pt x="19" y="464"/>
                </a:lnTo>
                <a:lnTo>
                  <a:pt x="17" y="475"/>
                </a:lnTo>
                <a:lnTo>
                  <a:pt x="12" y="480"/>
                </a:lnTo>
                <a:lnTo>
                  <a:pt x="10" y="490"/>
                </a:lnTo>
                <a:lnTo>
                  <a:pt x="10" y="502"/>
                </a:lnTo>
                <a:lnTo>
                  <a:pt x="7" y="511"/>
                </a:lnTo>
                <a:lnTo>
                  <a:pt x="3" y="513"/>
                </a:lnTo>
                <a:lnTo>
                  <a:pt x="0" y="520"/>
                </a:lnTo>
                <a:lnTo>
                  <a:pt x="5" y="532"/>
                </a:lnTo>
                <a:lnTo>
                  <a:pt x="5" y="539"/>
                </a:lnTo>
                <a:lnTo>
                  <a:pt x="0" y="544"/>
                </a:lnTo>
                <a:lnTo>
                  <a:pt x="0" y="547"/>
                </a:lnTo>
                <a:lnTo>
                  <a:pt x="26" y="544"/>
                </a:lnTo>
                <a:lnTo>
                  <a:pt x="52" y="542"/>
                </a:lnTo>
                <a:lnTo>
                  <a:pt x="78" y="539"/>
                </a:lnTo>
                <a:lnTo>
                  <a:pt x="104" y="537"/>
                </a:lnTo>
                <a:lnTo>
                  <a:pt x="130" y="535"/>
                </a:lnTo>
                <a:lnTo>
                  <a:pt x="159" y="530"/>
                </a:lnTo>
                <a:lnTo>
                  <a:pt x="185" y="528"/>
                </a:lnTo>
                <a:lnTo>
                  <a:pt x="211" y="525"/>
                </a:lnTo>
                <a:lnTo>
                  <a:pt x="208" y="539"/>
                </a:lnTo>
                <a:lnTo>
                  <a:pt x="204" y="561"/>
                </a:lnTo>
                <a:lnTo>
                  <a:pt x="204" y="565"/>
                </a:lnTo>
                <a:lnTo>
                  <a:pt x="206" y="570"/>
                </a:lnTo>
                <a:lnTo>
                  <a:pt x="206" y="575"/>
                </a:lnTo>
                <a:lnTo>
                  <a:pt x="208" y="580"/>
                </a:lnTo>
                <a:lnTo>
                  <a:pt x="216" y="584"/>
                </a:lnTo>
                <a:lnTo>
                  <a:pt x="223" y="591"/>
                </a:lnTo>
                <a:lnTo>
                  <a:pt x="230" y="606"/>
                </a:lnTo>
                <a:lnTo>
                  <a:pt x="230" y="613"/>
                </a:lnTo>
                <a:lnTo>
                  <a:pt x="237" y="620"/>
                </a:lnTo>
                <a:lnTo>
                  <a:pt x="239" y="622"/>
                </a:lnTo>
                <a:lnTo>
                  <a:pt x="242" y="622"/>
                </a:lnTo>
                <a:lnTo>
                  <a:pt x="244" y="625"/>
                </a:lnTo>
                <a:lnTo>
                  <a:pt x="251" y="618"/>
                </a:lnTo>
                <a:lnTo>
                  <a:pt x="263" y="601"/>
                </a:lnTo>
                <a:lnTo>
                  <a:pt x="270" y="601"/>
                </a:lnTo>
                <a:lnTo>
                  <a:pt x="275" y="601"/>
                </a:lnTo>
                <a:lnTo>
                  <a:pt x="294" y="596"/>
                </a:lnTo>
                <a:lnTo>
                  <a:pt x="308" y="587"/>
                </a:lnTo>
                <a:lnTo>
                  <a:pt x="313" y="587"/>
                </a:lnTo>
                <a:lnTo>
                  <a:pt x="317" y="587"/>
                </a:lnTo>
                <a:lnTo>
                  <a:pt x="334" y="591"/>
                </a:lnTo>
                <a:lnTo>
                  <a:pt x="365" y="584"/>
                </a:lnTo>
                <a:close/>
                <a:moveTo>
                  <a:pt x="331" y="603"/>
                </a:moveTo>
                <a:lnTo>
                  <a:pt x="331" y="606"/>
                </a:lnTo>
                <a:lnTo>
                  <a:pt x="339" y="608"/>
                </a:lnTo>
                <a:lnTo>
                  <a:pt x="348" y="608"/>
                </a:lnTo>
                <a:lnTo>
                  <a:pt x="350" y="608"/>
                </a:lnTo>
                <a:lnTo>
                  <a:pt x="348" y="606"/>
                </a:lnTo>
                <a:lnTo>
                  <a:pt x="331" y="603"/>
                </a:lnTo>
                <a:close/>
              </a:path>
            </a:pathLst>
          </a:custGeom>
          <a:solidFill>
            <a:schemeClr val="accent2">
              <a:lumMod val="20000"/>
              <a:lumOff val="80000"/>
            </a:schemeClr>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77" name="Freeform 53">
            <a:extLst>
              <a:ext uri="{FF2B5EF4-FFF2-40B4-BE49-F238E27FC236}">
                <a16:creationId xmlns:a16="http://schemas.microsoft.com/office/drawing/2014/main" id="{EF8F9EF4-0BAB-B3C7-DC3B-4EF76E4D5C8D}"/>
              </a:ext>
            </a:extLst>
          </p:cNvPr>
          <p:cNvSpPr>
            <a:spLocks noEditPoints="1"/>
          </p:cNvSpPr>
          <p:nvPr/>
        </p:nvSpPr>
        <p:spPr bwMode="auto">
          <a:xfrm>
            <a:off x="5143500" y="4608513"/>
            <a:ext cx="952500" cy="771525"/>
          </a:xfrm>
          <a:custGeom>
            <a:avLst/>
            <a:gdLst/>
            <a:ahLst/>
            <a:cxnLst>
              <a:cxn ang="0">
                <a:pos x="253" y="443"/>
              </a:cxn>
              <a:cxn ang="0">
                <a:pos x="279" y="438"/>
              </a:cxn>
              <a:cxn ang="0">
                <a:pos x="558" y="334"/>
              </a:cxn>
              <a:cxn ang="0">
                <a:pos x="548" y="348"/>
              </a:cxn>
              <a:cxn ang="0">
                <a:pos x="598" y="382"/>
              </a:cxn>
              <a:cxn ang="0">
                <a:pos x="598" y="351"/>
              </a:cxn>
              <a:cxn ang="0">
                <a:pos x="584" y="453"/>
              </a:cxn>
              <a:cxn ang="0">
                <a:pos x="522" y="424"/>
              </a:cxn>
              <a:cxn ang="0">
                <a:pos x="510" y="401"/>
              </a:cxn>
              <a:cxn ang="0">
                <a:pos x="532" y="386"/>
              </a:cxn>
              <a:cxn ang="0">
                <a:pos x="534" y="358"/>
              </a:cxn>
              <a:cxn ang="0">
                <a:pos x="510" y="375"/>
              </a:cxn>
              <a:cxn ang="0">
                <a:pos x="506" y="346"/>
              </a:cxn>
              <a:cxn ang="0">
                <a:pos x="480" y="348"/>
              </a:cxn>
              <a:cxn ang="0">
                <a:pos x="430" y="334"/>
              </a:cxn>
              <a:cxn ang="0">
                <a:pos x="513" y="339"/>
              </a:cxn>
              <a:cxn ang="0">
                <a:pos x="506" y="325"/>
              </a:cxn>
              <a:cxn ang="0">
                <a:pos x="482" y="287"/>
              </a:cxn>
              <a:cxn ang="0">
                <a:pos x="487" y="237"/>
              </a:cxn>
              <a:cxn ang="0">
                <a:pos x="354" y="251"/>
              </a:cxn>
              <a:cxn ang="0">
                <a:pos x="281" y="251"/>
              </a:cxn>
              <a:cxn ang="0">
                <a:pos x="286" y="214"/>
              </a:cxn>
              <a:cxn ang="0">
                <a:pos x="300" y="159"/>
              </a:cxn>
              <a:cxn ang="0">
                <a:pos x="326" y="109"/>
              </a:cxn>
              <a:cxn ang="0">
                <a:pos x="340" y="88"/>
              </a:cxn>
              <a:cxn ang="0">
                <a:pos x="319" y="60"/>
              </a:cxn>
              <a:cxn ang="0">
                <a:pos x="319" y="36"/>
              </a:cxn>
              <a:cxn ang="0">
                <a:pos x="309" y="5"/>
              </a:cxn>
              <a:cxn ang="0">
                <a:pos x="231" y="8"/>
              </a:cxn>
              <a:cxn ang="0">
                <a:pos x="134" y="17"/>
              </a:cxn>
              <a:cxn ang="0">
                <a:pos x="37" y="24"/>
              </a:cxn>
              <a:cxn ang="0">
                <a:pos x="4" y="90"/>
              </a:cxn>
              <a:cxn ang="0">
                <a:pos x="23" y="169"/>
              </a:cxn>
              <a:cxn ang="0">
                <a:pos x="45" y="214"/>
              </a:cxn>
              <a:cxn ang="0">
                <a:pos x="68" y="254"/>
              </a:cxn>
              <a:cxn ang="0">
                <a:pos x="68" y="292"/>
              </a:cxn>
              <a:cxn ang="0">
                <a:pos x="56" y="346"/>
              </a:cxn>
              <a:cxn ang="0">
                <a:pos x="56" y="396"/>
              </a:cxn>
              <a:cxn ang="0">
                <a:pos x="47" y="429"/>
              </a:cxn>
              <a:cxn ang="0">
                <a:pos x="63" y="434"/>
              </a:cxn>
              <a:cxn ang="0">
                <a:pos x="165" y="443"/>
              </a:cxn>
              <a:cxn ang="0">
                <a:pos x="241" y="431"/>
              </a:cxn>
              <a:cxn ang="0">
                <a:pos x="272" y="419"/>
              </a:cxn>
              <a:cxn ang="0">
                <a:pos x="333" y="436"/>
              </a:cxn>
              <a:cxn ang="0">
                <a:pos x="350" y="467"/>
              </a:cxn>
              <a:cxn ang="0">
                <a:pos x="397" y="486"/>
              </a:cxn>
              <a:cxn ang="0">
                <a:pos x="447" y="464"/>
              </a:cxn>
              <a:cxn ang="0">
                <a:pos x="470" y="462"/>
              </a:cxn>
              <a:cxn ang="0">
                <a:pos x="461" y="434"/>
              </a:cxn>
              <a:cxn ang="0">
                <a:pos x="501" y="441"/>
              </a:cxn>
              <a:cxn ang="0">
                <a:pos x="525" y="453"/>
              </a:cxn>
              <a:cxn ang="0">
                <a:pos x="551" y="486"/>
              </a:cxn>
              <a:cxn ang="0">
                <a:pos x="579" y="474"/>
              </a:cxn>
            </a:cxnLst>
            <a:rect l="0" t="0" r="r" b="b"/>
            <a:pathLst>
              <a:path w="600" h="486">
                <a:moveTo>
                  <a:pt x="276" y="438"/>
                </a:moveTo>
                <a:lnTo>
                  <a:pt x="267" y="434"/>
                </a:lnTo>
                <a:lnTo>
                  <a:pt x="260" y="434"/>
                </a:lnTo>
                <a:lnTo>
                  <a:pt x="253" y="438"/>
                </a:lnTo>
                <a:lnTo>
                  <a:pt x="253" y="443"/>
                </a:lnTo>
                <a:lnTo>
                  <a:pt x="274" y="453"/>
                </a:lnTo>
                <a:lnTo>
                  <a:pt x="276" y="450"/>
                </a:lnTo>
                <a:lnTo>
                  <a:pt x="281" y="446"/>
                </a:lnTo>
                <a:lnTo>
                  <a:pt x="281" y="441"/>
                </a:lnTo>
                <a:lnTo>
                  <a:pt x="279" y="438"/>
                </a:lnTo>
                <a:lnTo>
                  <a:pt x="276" y="438"/>
                </a:lnTo>
                <a:close/>
                <a:moveTo>
                  <a:pt x="555" y="351"/>
                </a:moveTo>
                <a:lnTo>
                  <a:pt x="553" y="346"/>
                </a:lnTo>
                <a:lnTo>
                  <a:pt x="555" y="339"/>
                </a:lnTo>
                <a:lnTo>
                  <a:pt x="558" y="334"/>
                </a:lnTo>
                <a:lnTo>
                  <a:pt x="548" y="341"/>
                </a:lnTo>
                <a:lnTo>
                  <a:pt x="546" y="344"/>
                </a:lnTo>
                <a:lnTo>
                  <a:pt x="544" y="346"/>
                </a:lnTo>
                <a:lnTo>
                  <a:pt x="541" y="348"/>
                </a:lnTo>
                <a:lnTo>
                  <a:pt x="548" y="348"/>
                </a:lnTo>
                <a:lnTo>
                  <a:pt x="555" y="351"/>
                </a:lnTo>
                <a:close/>
                <a:moveTo>
                  <a:pt x="591" y="391"/>
                </a:moveTo>
                <a:lnTo>
                  <a:pt x="591" y="393"/>
                </a:lnTo>
                <a:lnTo>
                  <a:pt x="596" y="386"/>
                </a:lnTo>
                <a:lnTo>
                  <a:pt x="598" y="382"/>
                </a:lnTo>
                <a:lnTo>
                  <a:pt x="593" y="384"/>
                </a:lnTo>
                <a:lnTo>
                  <a:pt x="591" y="391"/>
                </a:lnTo>
                <a:close/>
                <a:moveTo>
                  <a:pt x="600" y="375"/>
                </a:moveTo>
                <a:lnTo>
                  <a:pt x="600" y="358"/>
                </a:lnTo>
                <a:lnTo>
                  <a:pt x="598" y="351"/>
                </a:lnTo>
                <a:lnTo>
                  <a:pt x="593" y="344"/>
                </a:lnTo>
                <a:lnTo>
                  <a:pt x="600" y="360"/>
                </a:lnTo>
                <a:lnTo>
                  <a:pt x="598" y="379"/>
                </a:lnTo>
                <a:lnTo>
                  <a:pt x="600" y="375"/>
                </a:lnTo>
                <a:close/>
                <a:moveTo>
                  <a:pt x="584" y="453"/>
                </a:moveTo>
                <a:lnTo>
                  <a:pt x="577" y="448"/>
                </a:lnTo>
                <a:lnTo>
                  <a:pt x="570" y="438"/>
                </a:lnTo>
                <a:lnTo>
                  <a:pt x="563" y="441"/>
                </a:lnTo>
                <a:lnTo>
                  <a:pt x="532" y="434"/>
                </a:lnTo>
                <a:lnTo>
                  <a:pt x="522" y="424"/>
                </a:lnTo>
                <a:lnTo>
                  <a:pt x="510" y="419"/>
                </a:lnTo>
                <a:lnTo>
                  <a:pt x="506" y="410"/>
                </a:lnTo>
                <a:lnTo>
                  <a:pt x="508" y="408"/>
                </a:lnTo>
                <a:lnTo>
                  <a:pt x="508" y="403"/>
                </a:lnTo>
                <a:lnTo>
                  <a:pt x="510" y="401"/>
                </a:lnTo>
                <a:lnTo>
                  <a:pt x="515" y="403"/>
                </a:lnTo>
                <a:lnTo>
                  <a:pt x="522" y="398"/>
                </a:lnTo>
                <a:lnTo>
                  <a:pt x="518" y="396"/>
                </a:lnTo>
                <a:lnTo>
                  <a:pt x="525" y="389"/>
                </a:lnTo>
                <a:lnTo>
                  <a:pt x="532" y="386"/>
                </a:lnTo>
                <a:lnTo>
                  <a:pt x="544" y="379"/>
                </a:lnTo>
                <a:lnTo>
                  <a:pt x="541" y="377"/>
                </a:lnTo>
                <a:lnTo>
                  <a:pt x="541" y="367"/>
                </a:lnTo>
                <a:lnTo>
                  <a:pt x="536" y="360"/>
                </a:lnTo>
                <a:lnTo>
                  <a:pt x="534" y="358"/>
                </a:lnTo>
                <a:lnTo>
                  <a:pt x="534" y="353"/>
                </a:lnTo>
                <a:lnTo>
                  <a:pt x="525" y="353"/>
                </a:lnTo>
                <a:lnTo>
                  <a:pt x="518" y="360"/>
                </a:lnTo>
                <a:lnTo>
                  <a:pt x="515" y="372"/>
                </a:lnTo>
                <a:lnTo>
                  <a:pt x="510" y="375"/>
                </a:lnTo>
                <a:lnTo>
                  <a:pt x="499" y="372"/>
                </a:lnTo>
                <a:lnTo>
                  <a:pt x="489" y="363"/>
                </a:lnTo>
                <a:lnTo>
                  <a:pt x="494" y="358"/>
                </a:lnTo>
                <a:lnTo>
                  <a:pt x="501" y="353"/>
                </a:lnTo>
                <a:lnTo>
                  <a:pt x="506" y="346"/>
                </a:lnTo>
                <a:lnTo>
                  <a:pt x="503" y="344"/>
                </a:lnTo>
                <a:lnTo>
                  <a:pt x="496" y="341"/>
                </a:lnTo>
                <a:lnTo>
                  <a:pt x="494" y="346"/>
                </a:lnTo>
                <a:lnTo>
                  <a:pt x="489" y="348"/>
                </a:lnTo>
                <a:lnTo>
                  <a:pt x="480" y="348"/>
                </a:lnTo>
                <a:lnTo>
                  <a:pt x="470" y="358"/>
                </a:lnTo>
                <a:lnTo>
                  <a:pt x="449" y="365"/>
                </a:lnTo>
                <a:lnTo>
                  <a:pt x="437" y="360"/>
                </a:lnTo>
                <a:lnTo>
                  <a:pt x="423" y="353"/>
                </a:lnTo>
                <a:lnTo>
                  <a:pt x="430" y="334"/>
                </a:lnTo>
                <a:lnTo>
                  <a:pt x="440" y="320"/>
                </a:lnTo>
                <a:lnTo>
                  <a:pt x="451" y="320"/>
                </a:lnTo>
                <a:lnTo>
                  <a:pt x="461" y="322"/>
                </a:lnTo>
                <a:lnTo>
                  <a:pt x="470" y="332"/>
                </a:lnTo>
                <a:lnTo>
                  <a:pt x="513" y="339"/>
                </a:lnTo>
                <a:lnTo>
                  <a:pt x="520" y="337"/>
                </a:lnTo>
                <a:lnTo>
                  <a:pt x="518" y="334"/>
                </a:lnTo>
                <a:lnTo>
                  <a:pt x="515" y="334"/>
                </a:lnTo>
                <a:lnTo>
                  <a:pt x="513" y="332"/>
                </a:lnTo>
                <a:lnTo>
                  <a:pt x="506" y="325"/>
                </a:lnTo>
                <a:lnTo>
                  <a:pt x="506" y="318"/>
                </a:lnTo>
                <a:lnTo>
                  <a:pt x="499" y="303"/>
                </a:lnTo>
                <a:lnTo>
                  <a:pt x="492" y="296"/>
                </a:lnTo>
                <a:lnTo>
                  <a:pt x="484" y="292"/>
                </a:lnTo>
                <a:lnTo>
                  <a:pt x="482" y="287"/>
                </a:lnTo>
                <a:lnTo>
                  <a:pt x="482" y="282"/>
                </a:lnTo>
                <a:lnTo>
                  <a:pt x="480" y="277"/>
                </a:lnTo>
                <a:lnTo>
                  <a:pt x="480" y="273"/>
                </a:lnTo>
                <a:lnTo>
                  <a:pt x="484" y="251"/>
                </a:lnTo>
                <a:lnTo>
                  <a:pt x="487" y="237"/>
                </a:lnTo>
                <a:lnTo>
                  <a:pt x="461" y="240"/>
                </a:lnTo>
                <a:lnTo>
                  <a:pt x="435" y="242"/>
                </a:lnTo>
                <a:lnTo>
                  <a:pt x="406" y="247"/>
                </a:lnTo>
                <a:lnTo>
                  <a:pt x="380" y="249"/>
                </a:lnTo>
                <a:lnTo>
                  <a:pt x="354" y="251"/>
                </a:lnTo>
                <a:lnTo>
                  <a:pt x="328" y="254"/>
                </a:lnTo>
                <a:lnTo>
                  <a:pt x="302" y="256"/>
                </a:lnTo>
                <a:lnTo>
                  <a:pt x="276" y="259"/>
                </a:lnTo>
                <a:lnTo>
                  <a:pt x="276" y="256"/>
                </a:lnTo>
                <a:lnTo>
                  <a:pt x="281" y="251"/>
                </a:lnTo>
                <a:lnTo>
                  <a:pt x="281" y="244"/>
                </a:lnTo>
                <a:lnTo>
                  <a:pt x="276" y="232"/>
                </a:lnTo>
                <a:lnTo>
                  <a:pt x="279" y="225"/>
                </a:lnTo>
                <a:lnTo>
                  <a:pt x="283" y="223"/>
                </a:lnTo>
                <a:lnTo>
                  <a:pt x="286" y="214"/>
                </a:lnTo>
                <a:lnTo>
                  <a:pt x="286" y="202"/>
                </a:lnTo>
                <a:lnTo>
                  <a:pt x="288" y="192"/>
                </a:lnTo>
                <a:lnTo>
                  <a:pt x="293" y="187"/>
                </a:lnTo>
                <a:lnTo>
                  <a:pt x="295" y="176"/>
                </a:lnTo>
                <a:lnTo>
                  <a:pt x="300" y="159"/>
                </a:lnTo>
                <a:lnTo>
                  <a:pt x="307" y="145"/>
                </a:lnTo>
                <a:lnTo>
                  <a:pt x="319" y="131"/>
                </a:lnTo>
                <a:lnTo>
                  <a:pt x="326" y="121"/>
                </a:lnTo>
                <a:lnTo>
                  <a:pt x="326" y="114"/>
                </a:lnTo>
                <a:lnTo>
                  <a:pt x="326" y="109"/>
                </a:lnTo>
                <a:lnTo>
                  <a:pt x="331" y="109"/>
                </a:lnTo>
                <a:lnTo>
                  <a:pt x="333" y="102"/>
                </a:lnTo>
                <a:lnTo>
                  <a:pt x="340" y="95"/>
                </a:lnTo>
                <a:lnTo>
                  <a:pt x="340" y="90"/>
                </a:lnTo>
                <a:lnTo>
                  <a:pt x="340" y="88"/>
                </a:lnTo>
                <a:lnTo>
                  <a:pt x="338" y="83"/>
                </a:lnTo>
                <a:lnTo>
                  <a:pt x="333" y="79"/>
                </a:lnTo>
                <a:lnTo>
                  <a:pt x="326" y="74"/>
                </a:lnTo>
                <a:lnTo>
                  <a:pt x="319" y="64"/>
                </a:lnTo>
                <a:lnTo>
                  <a:pt x="319" y="60"/>
                </a:lnTo>
                <a:lnTo>
                  <a:pt x="317" y="53"/>
                </a:lnTo>
                <a:lnTo>
                  <a:pt x="314" y="50"/>
                </a:lnTo>
                <a:lnTo>
                  <a:pt x="314" y="45"/>
                </a:lnTo>
                <a:lnTo>
                  <a:pt x="319" y="41"/>
                </a:lnTo>
                <a:lnTo>
                  <a:pt x="319" y="36"/>
                </a:lnTo>
                <a:lnTo>
                  <a:pt x="314" y="31"/>
                </a:lnTo>
                <a:lnTo>
                  <a:pt x="312" y="27"/>
                </a:lnTo>
                <a:lnTo>
                  <a:pt x="317" y="15"/>
                </a:lnTo>
                <a:lnTo>
                  <a:pt x="317" y="10"/>
                </a:lnTo>
                <a:lnTo>
                  <a:pt x="309" y="5"/>
                </a:lnTo>
                <a:lnTo>
                  <a:pt x="309" y="0"/>
                </a:lnTo>
                <a:lnTo>
                  <a:pt x="288" y="3"/>
                </a:lnTo>
                <a:lnTo>
                  <a:pt x="269" y="3"/>
                </a:lnTo>
                <a:lnTo>
                  <a:pt x="250" y="5"/>
                </a:lnTo>
                <a:lnTo>
                  <a:pt x="231" y="8"/>
                </a:lnTo>
                <a:lnTo>
                  <a:pt x="210" y="10"/>
                </a:lnTo>
                <a:lnTo>
                  <a:pt x="191" y="12"/>
                </a:lnTo>
                <a:lnTo>
                  <a:pt x="172" y="12"/>
                </a:lnTo>
                <a:lnTo>
                  <a:pt x="153" y="15"/>
                </a:lnTo>
                <a:lnTo>
                  <a:pt x="134" y="17"/>
                </a:lnTo>
                <a:lnTo>
                  <a:pt x="115" y="17"/>
                </a:lnTo>
                <a:lnTo>
                  <a:pt x="97" y="19"/>
                </a:lnTo>
                <a:lnTo>
                  <a:pt x="78" y="22"/>
                </a:lnTo>
                <a:lnTo>
                  <a:pt x="59" y="22"/>
                </a:lnTo>
                <a:lnTo>
                  <a:pt x="37" y="24"/>
                </a:lnTo>
                <a:lnTo>
                  <a:pt x="19" y="27"/>
                </a:lnTo>
                <a:lnTo>
                  <a:pt x="0" y="27"/>
                </a:lnTo>
                <a:lnTo>
                  <a:pt x="2" y="43"/>
                </a:lnTo>
                <a:lnTo>
                  <a:pt x="2" y="76"/>
                </a:lnTo>
                <a:lnTo>
                  <a:pt x="4" y="90"/>
                </a:lnTo>
                <a:lnTo>
                  <a:pt x="4" y="107"/>
                </a:lnTo>
                <a:lnTo>
                  <a:pt x="7" y="124"/>
                </a:lnTo>
                <a:lnTo>
                  <a:pt x="7" y="140"/>
                </a:lnTo>
                <a:lnTo>
                  <a:pt x="7" y="154"/>
                </a:lnTo>
                <a:lnTo>
                  <a:pt x="23" y="169"/>
                </a:lnTo>
                <a:lnTo>
                  <a:pt x="30" y="180"/>
                </a:lnTo>
                <a:lnTo>
                  <a:pt x="33" y="185"/>
                </a:lnTo>
                <a:lnTo>
                  <a:pt x="35" y="204"/>
                </a:lnTo>
                <a:lnTo>
                  <a:pt x="37" y="209"/>
                </a:lnTo>
                <a:lnTo>
                  <a:pt x="45" y="214"/>
                </a:lnTo>
                <a:lnTo>
                  <a:pt x="45" y="218"/>
                </a:lnTo>
                <a:lnTo>
                  <a:pt x="54" y="232"/>
                </a:lnTo>
                <a:lnTo>
                  <a:pt x="54" y="237"/>
                </a:lnTo>
                <a:lnTo>
                  <a:pt x="63" y="251"/>
                </a:lnTo>
                <a:lnTo>
                  <a:pt x="68" y="254"/>
                </a:lnTo>
                <a:lnTo>
                  <a:pt x="68" y="263"/>
                </a:lnTo>
                <a:lnTo>
                  <a:pt x="71" y="270"/>
                </a:lnTo>
                <a:lnTo>
                  <a:pt x="68" y="277"/>
                </a:lnTo>
                <a:lnTo>
                  <a:pt x="71" y="285"/>
                </a:lnTo>
                <a:lnTo>
                  <a:pt x="68" y="292"/>
                </a:lnTo>
                <a:lnTo>
                  <a:pt x="68" y="299"/>
                </a:lnTo>
                <a:lnTo>
                  <a:pt x="63" y="313"/>
                </a:lnTo>
                <a:lnTo>
                  <a:pt x="59" y="320"/>
                </a:lnTo>
                <a:lnTo>
                  <a:pt x="54" y="334"/>
                </a:lnTo>
                <a:lnTo>
                  <a:pt x="56" y="346"/>
                </a:lnTo>
                <a:lnTo>
                  <a:pt x="52" y="358"/>
                </a:lnTo>
                <a:lnTo>
                  <a:pt x="52" y="363"/>
                </a:lnTo>
                <a:lnTo>
                  <a:pt x="56" y="370"/>
                </a:lnTo>
                <a:lnTo>
                  <a:pt x="59" y="391"/>
                </a:lnTo>
                <a:lnTo>
                  <a:pt x="56" y="396"/>
                </a:lnTo>
                <a:lnTo>
                  <a:pt x="52" y="408"/>
                </a:lnTo>
                <a:lnTo>
                  <a:pt x="54" y="412"/>
                </a:lnTo>
                <a:lnTo>
                  <a:pt x="54" y="417"/>
                </a:lnTo>
                <a:lnTo>
                  <a:pt x="49" y="424"/>
                </a:lnTo>
                <a:lnTo>
                  <a:pt x="47" y="429"/>
                </a:lnTo>
                <a:lnTo>
                  <a:pt x="42" y="429"/>
                </a:lnTo>
                <a:lnTo>
                  <a:pt x="45" y="436"/>
                </a:lnTo>
                <a:lnTo>
                  <a:pt x="49" y="441"/>
                </a:lnTo>
                <a:lnTo>
                  <a:pt x="56" y="436"/>
                </a:lnTo>
                <a:lnTo>
                  <a:pt x="63" y="434"/>
                </a:lnTo>
                <a:lnTo>
                  <a:pt x="97" y="431"/>
                </a:lnTo>
                <a:lnTo>
                  <a:pt x="108" y="429"/>
                </a:lnTo>
                <a:lnTo>
                  <a:pt x="120" y="429"/>
                </a:lnTo>
                <a:lnTo>
                  <a:pt x="146" y="434"/>
                </a:lnTo>
                <a:lnTo>
                  <a:pt x="165" y="443"/>
                </a:lnTo>
                <a:lnTo>
                  <a:pt x="179" y="446"/>
                </a:lnTo>
                <a:lnTo>
                  <a:pt x="224" y="448"/>
                </a:lnTo>
                <a:lnTo>
                  <a:pt x="243" y="441"/>
                </a:lnTo>
                <a:lnTo>
                  <a:pt x="246" y="438"/>
                </a:lnTo>
                <a:lnTo>
                  <a:pt x="241" y="431"/>
                </a:lnTo>
                <a:lnTo>
                  <a:pt x="236" y="429"/>
                </a:lnTo>
                <a:lnTo>
                  <a:pt x="243" y="419"/>
                </a:lnTo>
                <a:lnTo>
                  <a:pt x="248" y="415"/>
                </a:lnTo>
                <a:lnTo>
                  <a:pt x="262" y="408"/>
                </a:lnTo>
                <a:lnTo>
                  <a:pt x="272" y="419"/>
                </a:lnTo>
                <a:lnTo>
                  <a:pt x="288" y="417"/>
                </a:lnTo>
                <a:lnTo>
                  <a:pt x="302" y="434"/>
                </a:lnTo>
                <a:lnTo>
                  <a:pt x="307" y="441"/>
                </a:lnTo>
                <a:lnTo>
                  <a:pt x="328" y="443"/>
                </a:lnTo>
                <a:lnTo>
                  <a:pt x="333" y="436"/>
                </a:lnTo>
                <a:lnTo>
                  <a:pt x="338" y="436"/>
                </a:lnTo>
                <a:lnTo>
                  <a:pt x="335" y="443"/>
                </a:lnTo>
                <a:lnTo>
                  <a:pt x="338" y="450"/>
                </a:lnTo>
                <a:lnTo>
                  <a:pt x="350" y="462"/>
                </a:lnTo>
                <a:lnTo>
                  <a:pt x="350" y="467"/>
                </a:lnTo>
                <a:lnTo>
                  <a:pt x="340" y="464"/>
                </a:lnTo>
                <a:lnTo>
                  <a:pt x="335" y="467"/>
                </a:lnTo>
                <a:lnTo>
                  <a:pt x="335" y="472"/>
                </a:lnTo>
                <a:lnTo>
                  <a:pt x="369" y="479"/>
                </a:lnTo>
                <a:lnTo>
                  <a:pt x="397" y="486"/>
                </a:lnTo>
                <a:lnTo>
                  <a:pt x="404" y="481"/>
                </a:lnTo>
                <a:lnTo>
                  <a:pt x="414" y="464"/>
                </a:lnTo>
                <a:lnTo>
                  <a:pt x="423" y="460"/>
                </a:lnTo>
                <a:lnTo>
                  <a:pt x="437" y="460"/>
                </a:lnTo>
                <a:lnTo>
                  <a:pt x="447" y="464"/>
                </a:lnTo>
                <a:lnTo>
                  <a:pt x="454" y="479"/>
                </a:lnTo>
                <a:lnTo>
                  <a:pt x="456" y="481"/>
                </a:lnTo>
                <a:lnTo>
                  <a:pt x="466" y="476"/>
                </a:lnTo>
                <a:lnTo>
                  <a:pt x="468" y="469"/>
                </a:lnTo>
                <a:lnTo>
                  <a:pt x="470" y="462"/>
                </a:lnTo>
                <a:lnTo>
                  <a:pt x="470" y="455"/>
                </a:lnTo>
                <a:lnTo>
                  <a:pt x="473" y="450"/>
                </a:lnTo>
                <a:lnTo>
                  <a:pt x="470" y="438"/>
                </a:lnTo>
                <a:lnTo>
                  <a:pt x="466" y="434"/>
                </a:lnTo>
                <a:lnTo>
                  <a:pt x="461" y="434"/>
                </a:lnTo>
                <a:lnTo>
                  <a:pt x="458" y="431"/>
                </a:lnTo>
                <a:lnTo>
                  <a:pt x="458" y="427"/>
                </a:lnTo>
                <a:lnTo>
                  <a:pt x="489" y="434"/>
                </a:lnTo>
                <a:lnTo>
                  <a:pt x="496" y="436"/>
                </a:lnTo>
                <a:lnTo>
                  <a:pt x="501" y="441"/>
                </a:lnTo>
                <a:lnTo>
                  <a:pt x="501" y="448"/>
                </a:lnTo>
                <a:lnTo>
                  <a:pt x="510" y="448"/>
                </a:lnTo>
                <a:lnTo>
                  <a:pt x="515" y="448"/>
                </a:lnTo>
                <a:lnTo>
                  <a:pt x="520" y="448"/>
                </a:lnTo>
                <a:lnTo>
                  <a:pt x="525" y="453"/>
                </a:lnTo>
                <a:lnTo>
                  <a:pt x="532" y="455"/>
                </a:lnTo>
                <a:lnTo>
                  <a:pt x="541" y="460"/>
                </a:lnTo>
                <a:lnTo>
                  <a:pt x="548" y="472"/>
                </a:lnTo>
                <a:lnTo>
                  <a:pt x="553" y="474"/>
                </a:lnTo>
                <a:lnTo>
                  <a:pt x="551" y="486"/>
                </a:lnTo>
                <a:lnTo>
                  <a:pt x="558" y="483"/>
                </a:lnTo>
                <a:lnTo>
                  <a:pt x="567" y="472"/>
                </a:lnTo>
                <a:lnTo>
                  <a:pt x="572" y="474"/>
                </a:lnTo>
                <a:lnTo>
                  <a:pt x="577" y="479"/>
                </a:lnTo>
                <a:lnTo>
                  <a:pt x="579" y="474"/>
                </a:lnTo>
                <a:lnTo>
                  <a:pt x="579" y="467"/>
                </a:lnTo>
                <a:lnTo>
                  <a:pt x="589" y="460"/>
                </a:lnTo>
                <a:lnTo>
                  <a:pt x="589" y="453"/>
                </a:lnTo>
                <a:lnTo>
                  <a:pt x="584" y="453"/>
                </a:lnTo>
                <a:close/>
              </a:path>
            </a:pathLst>
          </a:custGeom>
          <a:solidFill>
            <a:schemeClr val="accent2">
              <a:lumMod val="20000"/>
              <a:lumOff val="80000"/>
            </a:schemeClr>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78" name="Freeform 54">
            <a:extLst>
              <a:ext uri="{FF2B5EF4-FFF2-40B4-BE49-F238E27FC236}">
                <a16:creationId xmlns:a16="http://schemas.microsoft.com/office/drawing/2014/main" id="{F66C44D5-8718-2F98-494A-973BD1F4DDFB}"/>
              </a:ext>
            </a:extLst>
          </p:cNvPr>
          <p:cNvSpPr>
            <a:spLocks noEditPoints="1"/>
          </p:cNvSpPr>
          <p:nvPr/>
        </p:nvSpPr>
        <p:spPr bwMode="auto">
          <a:xfrm>
            <a:off x="2984500" y="3973513"/>
            <a:ext cx="2271713" cy="2135187"/>
          </a:xfrm>
          <a:custGeom>
            <a:avLst/>
            <a:gdLst/>
            <a:ahLst/>
            <a:cxnLst>
              <a:cxn ang="0">
                <a:pos x="1078" y="1059"/>
              </a:cxn>
              <a:cxn ang="0">
                <a:pos x="1045" y="1291"/>
              </a:cxn>
              <a:cxn ang="0">
                <a:pos x="1036" y="1134"/>
              </a:cxn>
              <a:cxn ang="0">
                <a:pos x="1300" y="895"/>
              </a:cxn>
              <a:cxn ang="0">
                <a:pos x="1114" y="1040"/>
              </a:cxn>
              <a:cxn ang="0">
                <a:pos x="1423" y="651"/>
              </a:cxn>
              <a:cxn ang="0">
                <a:pos x="1390" y="580"/>
              </a:cxn>
              <a:cxn ang="0">
                <a:pos x="1362" y="443"/>
              </a:cxn>
              <a:cxn ang="0">
                <a:pos x="1334" y="355"/>
              </a:cxn>
              <a:cxn ang="0">
                <a:pos x="1284" y="346"/>
              </a:cxn>
              <a:cxn ang="0">
                <a:pos x="1213" y="327"/>
              </a:cxn>
              <a:cxn ang="0">
                <a:pos x="1168" y="329"/>
              </a:cxn>
              <a:cxn ang="0">
                <a:pos x="1102" y="344"/>
              </a:cxn>
              <a:cxn ang="0">
                <a:pos x="1069" y="337"/>
              </a:cxn>
              <a:cxn ang="0">
                <a:pos x="1038" y="337"/>
              </a:cxn>
              <a:cxn ang="0">
                <a:pos x="1019" y="344"/>
              </a:cxn>
              <a:cxn ang="0">
                <a:pos x="995" y="341"/>
              </a:cxn>
              <a:cxn ang="0">
                <a:pos x="955" y="334"/>
              </a:cxn>
              <a:cxn ang="0">
                <a:pos x="924" y="310"/>
              </a:cxn>
              <a:cxn ang="0">
                <a:pos x="856" y="306"/>
              </a:cxn>
              <a:cxn ang="0">
                <a:pos x="799" y="273"/>
              </a:cxn>
              <a:cxn ang="0">
                <a:pos x="754" y="273"/>
              </a:cxn>
              <a:cxn ang="0">
                <a:pos x="721" y="159"/>
              </a:cxn>
              <a:cxn ang="0">
                <a:pos x="721" y="7"/>
              </a:cxn>
              <a:cxn ang="0">
                <a:pos x="567" y="5"/>
              </a:cxn>
              <a:cxn ang="0">
                <a:pos x="414" y="0"/>
              </a:cxn>
              <a:cxn ang="0">
                <a:pos x="402" y="251"/>
              </a:cxn>
              <a:cxn ang="0">
                <a:pos x="390" y="535"/>
              </a:cxn>
              <a:cxn ang="0">
                <a:pos x="220" y="564"/>
              </a:cxn>
              <a:cxn ang="0">
                <a:pos x="23" y="552"/>
              </a:cxn>
              <a:cxn ang="0">
                <a:pos x="40" y="611"/>
              </a:cxn>
              <a:cxn ang="0">
                <a:pos x="179" y="741"/>
              </a:cxn>
              <a:cxn ang="0">
                <a:pos x="250" y="883"/>
              </a:cxn>
              <a:cxn ang="0">
                <a:pos x="376" y="945"/>
              </a:cxn>
              <a:cxn ang="0">
                <a:pos x="430" y="857"/>
              </a:cxn>
              <a:cxn ang="0">
                <a:pos x="541" y="855"/>
              </a:cxn>
              <a:cxn ang="0">
                <a:pos x="605" y="898"/>
              </a:cxn>
              <a:cxn ang="0">
                <a:pos x="676" y="1004"/>
              </a:cxn>
              <a:cxn ang="0">
                <a:pos x="735" y="1099"/>
              </a:cxn>
              <a:cxn ang="0">
                <a:pos x="785" y="1179"/>
              </a:cxn>
              <a:cxn ang="0">
                <a:pos x="818" y="1262"/>
              </a:cxn>
              <a:cxn ang="0">
                <a:pos x="896" y="1305"/>
              </a:cxn>
              <a:cxn ang="0">
                <a:pos x="1028" y="1345"/>
              </a:cxn>
              <a:cxn ang="0">
                <a:pos x="1021" y="1279"/>
              </a:cxn>
              <a:cxn ang="0">
                <a:pos x="1012" y="1182"/>
              </a:cxn>
              <a:cxn ang="0">
                <a:pos x="1021" y="1151"/>
              </a:cxn>
              <a:cxn ang="0">
                <a:pos x="1059" y="1066"/>
              </a:cxn>
              <a:cxn ang="0">
                <a:pos x="1071" y="1054"/>
              </a:cxn>
              <a:cxn ang="0">
                <a:pos x="1118" y="1023"/>
              </a:cxn>
              <a:cxn ang="0">
                <a:pos x="1114" y="992"/>
              </a:cxn>
              <a:cxn ang="0">
                <a:pos x="1147" y="1011"/>
              </a:cxn>
              <a:cxn ang="0">
                <a:pos x="1265" y="931"/>
              </a:cxn>
              <a:cxn ang="0">
                <a:pos x="1286" y="855"/>
              </a:cxn>
              <a:cxn ang="0">
                <a:pos x="1334" y="867"/>
              </a:cxn>
              <a:cxn ang="0">
                <a:pos x="1405" y="808"/>
              </a:cxn>
              <a:cxn ang="0">
                <a:pos x="1414" y="734"/>
              </a:cxn>
            </a:cxnLst>
            <a:rect l="0" t="0" r="r" b="b"/>
            <a:pathLst>
              <a:path w="1431" h="1345">
                <a:moveTo>
                  <a:pt x="1073" y="1061"/>
                </a:moveTo>
                <a:lnTo>
                  <a:pt x="1064" y="1075"/>
                </a:lnTo>
                <a:lnTo>
                  <a:pt x="1064" y="1080"/>
                </a:lnTo>
                <a:lnTo>
                  <a:pt x="1059" y="1089"/>
                </a:lnTo>
                <a:lnTo>
                  <a:pt x="1062" y="1089"/>
                </a:lnTo>
                <a:lnTo>
                  <a:pt x="1071" y="1075"/>
                </a:lnTo>
                <a:lnTo>
                  <a:pt x="1080" y="1066"/>
                </a:lnTo>
                <a:lnTo>
                  <a:pt x="1078" y="1059"/>
                </a:lnTo>
                <a:lnTo>
                  <a:pt x="1073" y="1061"/>
                </a:lnTo>
                <a:close/>
                <a:moveTo>
                  <a:pt x="1021" y="1179"/>
                </a:moveTo>
                <a:lnTo>
                  <a:pt x="1019" y="1191"/>
                </a:lnTo>
                <a:lnTo>
                  <a:pt x="1021" y="1227"/>
                </a:lnTo>
                <a:lnTo>
                  <a:pt x="1038" y="1288"/>
                </a:lnTo>
                <a:lnTo>
                  <a:pt x="1047" y="1314"/>
                </a:lnTo>
                <a:lnTo>
                  <a:pt x="1050" y="1310"/>
                </a:lnTo>
                <a:lnTo>
                  <a:pt x="1045" y="1291"/>
                </a:lnTo>
                <a:lnTo>
                  <a:pt x="1026" y="1229"/>
                </a:lnTo>
                <a:lnTo>
                  <a:pt x="1021" y="1179"/>
                </a:lnTo>
                <a:close/>
                <a:moveTo>
                  <a:pt x="1047" y="1104"/>
                </a:moveTo>
                <a:lnTo>
                  <a:pt x="1031" y="1137"/>
                </a:lnTo>
                <a:lnTo>
                  <a:pt x="1021" y="1163"/>
                </a:lnTo>
                <a:lnTo>
                  <a:pt x="1021" y="1172"/>
                </a:lnTo>
                <a:lnTo>
                  <a:pt x="1024" y="1165"/>
                </a:lnTo>
                <a:lnTo>
                  <a:pt x="1036" y="1134"/>
                </a:lnTo>
                <a:lnTo>
                  <a:pt x="1057" y="1099"/>
                </a:lnTo>
                <a:lnTo>
                  <a:pt x="1047" y="1104"/>
                </a:lnTo>
                <a:close/>
                <a:moveTo>
                  <a:pt x="1296" y="902"/>
                </a:moveTo>
                <a:lnTo>
                  <a:pt x="1272" y="924"/>
                </a:lnTo>
                <a:lnTo>
                  <a:pt x="1277" y="921"/>
                </a:lnTo>
                <a:lnTo>
                  <a:pt x="1296" y="907"/>
                </a:lnTo>
                <a:lnTo>
                  <a:pt x="1308" y="895"/>
                </a:lnTo>
                <a:lnTo>
                  <a:pt x="1300" y="895"/>
                </a:lnTo>
                <a:lnTo>
                  <a:pt x="1296" y="902"/>
                </a:lnTo>
                <a:close/>
                <a:moveTo>
                  <a:pt x="1123" y="1030"/>
                </a:moveTo>
                <a:lnTo>
                  <a:pt x="1116" y="1033"/>
                </a:lnTo>
                <a:lnTo>
                  <a:pt x="1097" y="1047"/>
                </a:lnTo>
                <a:lnTo>
                  <a:pt x="1090" y="1049"/>
                </a:lnTo>
                <a:lnTo>
                  <a:pt x="1085" y="1056"/>
                </a:lnTo>
                <a:lnTo>
                  <a:pt x="1088" y="1056"/>
                </a:lnTo>
                <a:lnTo>
                  <a:pt x="1114" y="1040"/>
                </a:lnTo>
                <a:lnTo>
                  <a:pt x="1128" y="1033"/>
                </a:lnTo>
                <a:lnTo>
                  <a:pt x="1128" y="1025"/>
                </a:lnTo>
                <a:lnTo>
                  <a:pt x="1128" y="1025"/>
                </a:lnTo>
                <a:lnTo>
                  <a:pt x="1123" y="1030"/>
                </a:lnTo>
                <a:close/>
                <a:moveTo>
                  <a:pt x="1431" y="670"/>
                </a:moveTo>
                <a:lnTo>
                  <a:pt x="1428" y="663"/>
                </a:lnTo>
                <a:lnTo>
                  <a:pt x="1428" y="654"/>
                </a:lnTo>
                <a:lnTo>
                  <a:pt x="1423" y="651"/>
                </a:lnTo>
                <a:lnTo>
                  <a:pt x="1414" y="637"/>
                </a:lnTo>
                <a:lnTo>
                  <a:pt x="1414" y="632"/>
                </a:lnTo>
                <a:lnTo>
                  <a:pt x="1405" y="618"/>
                </a:lnTo>
                <a:lnTo>
                  <a:pt x="1405" y="614"/>
                </a:lnTo>
                <a:lnTo>
                  <a:pt x="1397" y="609"/>
                </a:lnTo>
                <a:lnTo>
                  <a:pt x="1395" y="604"/>
                </a:lnTo>
                <a:lnTo>
                  <a:pt x="1393" y="585"/>
                </a:lnTo>
                <a:lnTo>
                  <a:pt x="1390" y="580"/>
                </a:lnTo>
                <a:lnTo>
                  <a:pt x="1383" y="569"/>
                </a:lnTo>
                <a:lnTo>
                  <a:pt x="1367" y="554"/>
                </a:lnTo>
                <a:lnTo>
                  <a:pt x="1367" y="540"/>
                </a:lnTo>
                <a:lnTo>
                  <a:pt x="1367" y="524"/>
                </a:lnTo>
                <a:lnTo>
                  <a:pt x="1364" y="507"/>
                </a:lnTo>
                <a:lnTo>
                  <a:pt x="1364" y="490"/>
                </a:lnTo>
                <a:lnTo>
                  <a:pt x="1362" y="476"/>
                </a:lnTo>
                <a:lnTo>
                  <a:pt x="1362" y="443"/>
                </a:lnTo>
                <a:lnTo>
                  <a:pt x="1360" y="427"/>
                </a:lnTo>
                <a:lnTo>
                  <a:pt x="1360" y="410"/>
                </a:lnTo>
                <a:lnTo>
                  <a:pt x="1357" y="393"/>
                </a:lnTo>
                <a:lnTo>
                  <a:pt x="1357" y="377"/>
                </a:lnTo>
                <a:lnTo>
                  <a:pt x="1355" y="358"/>
                </a:lnTo>
                <a:lnTo>
                  <a:pt x="1350" y="355"/>
                </a:lnTo>
                <a:lnTo>
                  <a:pt x="1341" y="355"/>
                </a:lnTo>
                <a:lnTo>
                  <a:pt x="1334" y="355"/>
                </a:lnTo>
                <a:lnTo>
                  <a:pt x="1329" y="355"/>
                </a:lnTo>
                <a:lnTo>
                  <a:pt x="1324" y="360"/>
                </a:lnTo>
                <a:lnTo>
                  <a:pt x="1322" y="360"/>
                </a:lnTo>
                <a:lnTo>
                  <a:pt x="1319" y="360"/>
                </a:lnTo>
                <a:lnTo>
                  <a:pt x="1319" y="358"/>
                </a:lnTo>
                <a:lnTo>
                  <a:pt x="1315" y="355"/>
                </a:lnTo>
                <a:lnTo>
                  <a:pt x="1308" y="351"/>
                </a:lnTo>
                <a:lnTo>
                  <a:pt x="1284" y="346"/>
                </a:lnTo>
                <a:lnTo>
                  <a:pt x="1277" y="341"/>
                </a:lnTo>
                <a:lnTo>
                  <a:pt x="1267" y="337"/>
                </a:lnTo>
                <a:lnTo>
                  <a:pt x="1256" y="327"/>
                </a:lnTo>
                <a:lnTo>
                  <a:pt x="1237" y="318"/>
                </a:lnTo>
                <a:lnTo>
                  <a:pt x="1230" y="315"/>
                </a:lnTo>
                <a:lnTo>
                  <a:pt x="1227" y="315"/>
                </a:lnTo>
                <a:lnTo>
                  <a:pt x="1222" y="322"/>
                </a:lnTo>
                <a:lnTo>
                  <a:pt x="1213" y="327"/>
                </a:lnTo>
                <a:lnTo>
                  <a:pt x="1206" y="327"/>
                </a:lnTo>
                <a:lnTo>
                  <a:pt x="1196" y="327"/>
                </a:lnTo>
                <a:lnTo>
                  <a:pt x="1194" y="325"/>
                </a:lnTo>
                <a:lnTo>
                  <a:pt x="1192" y="322"/>
                </a:lnTo>
                <a:lnTo>
                  <a:pt x="1189" y="320"/>
                </a:lnTo>
                <a:lnTo>
                  <a:pt x="1185" y="320"/>
                </a:lnTo>
                <a:lnTo>
                  <a:pt x="1170" y="327"/>
                </a:lnTo>
                <a:lnTo>
                  <a:pt x="1168" y="329"/>
                </a:lnTo>
                <a:lnTo>
                  <a:pt x="1161" y="332"/>
                </a:lnTo>
                <a:lnTo>
                  <a:pt x="1151" y="329"/>
                </a:lnTo>
                <a:lnTo>
                  <a:pt x="1133" y="337"/>
                </a:lnTo>
                <a:lnTo>
                  <a:pt x="1125" y="344"/>
                </a:lnTo>
                <a:lnTo>
                  <a:pt x="1116" y="346"/>
                </a:lnTo>
                <a:lnTo>
                  <a:pt x="1114" y="353"/>
                </a:lnTo>
                <a:lnTo>
                  <a:pt x="1111" y="351"/>
                </a:lnTo>
                <a:lnTo>
                  <a:pt x="1102" y="344"/>
                </a:lnTo>
                <a:lnTo>
                  <a:pt x="1095" y="344"/>
                </a:lnTo>
                <a:lnTo>
                  <a:pt x="1083" y="337"/>
                </a:lnTo>
                <a:lnTo>
                  <a:pt x="1083" y="329"/>
                </a:lnTo>
                <a:lnTo>
                  <a:pt x="1080" y="329"/>
                </a:lnTo>
                <a:lnTo>
                  <a:pt x="1080" y="329"/>
                </a:lnTo>
                <a:lnTo>
                  <a:pt x="1078" y="329"/>
                </a:lnTo>
                <a:lnTo>
                  <a:pt x="1073" y="334"/>
                </a:lnTo>
                <a:lnTo>
                  <a:pt x="1069" y="337"/>
                </a:lnTo>
                <a:lnTo>
                  <a:pt x="1066" y="337"/>
                </a:lnTo>
                <a:lnTo>
                  <a:pt x="1057" y="332"/>
                </a:lnTo>
                <a:lnTo>
                  <a:pt x="1052" y="327"/>
                </a:lnTo>
                <a:lnTo>
                  <a:pt x="1050" y="325"/>
                </a:lnTo>
                <a:lnTo>
                  <a:pt x="1047" y="325"/>
                </a:lnTo>
                <a:lnTo>
                  <a:pt x="1043" y="327"/>
                </a:lnTo>
                <a:lnTo>
                  <a:pt x="1040" y="334"/>
                </a:lnTo>
                <a:lnTo>
                  <a:pt x="1038" y="337"/>
                </a:lnTo>
                <a:lnTo>
                  <a:pt x="1033" y="337"/>
                </a:lnTo>
                <a:lnTo>
                  <a:pt x="1033" y="341"/>
                </a:lnTo>
                <a:lnTo>
                  <a:pt x="1031" y="351"/>
                </a:lnTo>
                <a:lnTo>
                  <a:pt x="1028" y="353"/>
                </a:lnTo>
                <a:lnTo>
                  <a:pt x="1026" y="353"/>
                </a:lnTo>
                <a:lnTo>
                  <a:pt x="1021" y="351"/>
                </a:lnTo>
                <a:lnTo>
                  <a:pt x="1019" y="346"/>
                </a:lnTo>
                <a:lnTo>
                  <a:pt x="1019" y="344"/>
                </a:lnTo>
                <a:lnTo>
                  <a:pt x="1021" y="337"/>
                </a:lnTo>
                <a:lnTo>
                  <a:pt x="1019" y="334"/>
                </a:lnTo>
                <a:lnTo>
                  <a:pt x="1017" y="332"/>
                </a:lnTo>
                <a:lnTo>
                  <a:pt x="1012" y="337"/>
                </a:lnTo>
                <a:lnTo>
                  <a:pt x="1007" y="337"/>
                </a:lnTo>
                <a:lnTo>
                  <a:pt x="1002" y="341"/>
                </a:lnTo>
                <a:lnTo>
                  <a:pt x="998" y="341"/>
                </a:lnTo>
                <a:lnTo>
                  <a:pt x="995" y="341"/>
                </a:lnTo>
                <a:lnTo>
                  <a:pt x="988" y="334"/>
                </a:lnTo>
                <a:lnTo>
                  <a:pt x="979" y="332"/>
                </a:lnTo>
                <a:lnTo>
                  <a:pt x="976" y="325"/>
                </a:lnTo>
                <a:lnTo>
                  <a:pt x="974" y="322"/>
                </a:lnTo>
                <a:lnTo>
                  <a:pt x="972" y="322"/>
                </a:lnTo>
                <a:lnTo>
                  <a:pt x="969" y="322"/>
                </a:lnTo>
                <a:lnTo>
                  <a:pt x="967" y="325"/>
                </a:lnTo>
                <a:lnTo>
                  <a:pt x="955" y="334"/>
                </a:lnTo>
                <a:lnTo>
                  <a:pt x="950" y="337"/>
                </a:lnTo>
                <a:lnTo>
                  <a:pt x="946" y="339"/>
                </a:lnTo>
                <a:lnTo>
                  <a:pt x="943" y="337"/>
                </a:lnTo>
                <a:lnTo>
                  <a:pt x="939" y="334"/>
                </a:lnTo>
                <a:lnTo>
                  <a:pt x="939" y="325"/>
                </a:lnTo>
                <a:lnTo>
                  <a:pt x="936" y="322"/>
                </a:lnTo>
                <a:lnTo>
                  <a:pt x="927" y="318"/>
                </a:lnTo>
                <a:lnTo>
                  <a:pt x="924" y="310"/>
                </a:lnTo>
                <a:lnTo>
                  <a:pt x="922" y="303"/>
                </a:lnTo>
                <a:lnTo>
                  <a:pt x="910" y="306"/>
                </a:lnTo>
                <a:lnTo>
                  <a:pt x="896" y="306"/>
                </a:lnTo>
                <a:lnTo>
                  <a:pt x="889" y="310"/>
                </a:lnTo>
                <a:lnTo>
                  <a:pt x="887" y="313"/>
                </a:lnTo>
                <a:lnTo>
                  <a:pt x="882" y="310"/>
                </a:lnTo>
                <a:lnTo>
                  <a:pt x="870" y="303"/>
                </a:lnTo>
                <a:lnTo>
                  <a:pt x="856" y="306"/>
                </a:lnTo>
                <a:lnTo>
                  <a:pt x="849" y="303"/>
                </a:lnTo>
                <a:lnTo>
                  <a:pt x="830" y="296"/>
                </a:lnTo>
                <a:lnTo>
                  <a:pt x="816" y="296"/>
                </a:lnTo>
                <a:lnTo>
                  <a:pt x="811" y="296"/>
                </a:lnTo>
                <a:lnTo>
                  <a:pt x="808" y="294"/>
                </a:lnTo>
                <a:lnTo>
                  <a:pt x="806" y="284"/>
                </a:lnTo>
                <a:lnTo>
                  <a:pt x="801" y="275"/>
                </a:lnTo>
                <a:lnTo>
                  <a:pt x="799" y="273"/>
                </a:lnTo>
                <a:lnTo>
                  <a:pt x="790" y="266"/>
                </a:lnTo>
                <a:lnTo>
                  <a:pt x="787" y="266"/>
                </a:lnTo>
                <a:lnTo>
                  <a:pt x="787" y="268"/>
                </a:lnTo>
                <a:lnTo>
                  <a:pt x="785" y="275"/>
                </a:lnTo>
                <a:lnTo>
                  <a:pt x="782" y="275"/>
                </a:lnTo>
                <a:lnTo>
                  <a:pt x="771" y="273"/>
                </a:lnTo>
                <a:lnTo>
                  <a:pt x="761" y="275"/>
                </a:lnTo>
                <a:lnTo>
                  <a:pt x="754" y="273"/>
                </a:lnTo>
                <a:lnTo>
                  <a:pt x="735" y="256"/>
                </a:lnTo>
                <a:lnTo>
                  <a:pt x="728" y="251"/>
                </a:lnTo>
                <a:lnTo>
                  <a:pt x="721" y="249"/>
                </a:lnTo>
                <a:lnTo>
                  <a:pt x="721" y="235"/>
                </a:lnTo>
                <a:lnTo>
                  <a:pt x="721" y="204"/>
                </a:lnTo>
                <a:lnTo>
                  <a:pt x="721" y="190"/>
                </a:lnTo>
                <a:lnTo>
                  <a:pt x="721" y="173"/>
                </a:lnTo>
                <a:lnTo>
                  <a:pt x="721" y="159"/>
                </a:lnTo>
                <a:lnTo>
                  <a:pt x="721" y="145"/>
                </a:lnTo>
                <a:lnTo>
                  <a:pt x="721" y="114"/>
                </a:lnTo>
                <a:lnTo>
                  <a:pt x="721" y="97"/>
                </a:lnTo>
                <a:lnTo>
                  <a:pt x="721" y="83"/>
                </a:lnTo>
                <a:lnTo>
                  <a:pt x="721" y="67"/>
                </a:lnTo>
                <a:lnTo>
                  <a:pt x="721" y="52"/>
                </a:lnTo>
                <a:lnTo>
                  <a:pt x="721" y="22"/>
                </a:lnTo>
                <a:lnTo>
                  <a:pt x="721" y="7"/>
                </a:lnTo>
                <a:lnTo>
                  <a:pt x="702" y="7"/>
                </a:lnTo>
                <a:lnTo>
                  <a:pt x="683" y="7"/>
                </a:lnTo>
                <a:lnTo>
                  <a:pt x="664" y="7"/>
                </a:lnTo>
                <a:lnTo>
                  <a:pt x="645" y="7"/>
                </a:lnTo>
                <a:lnTo>
                  <a:pt x="626" y="7"/>
                </a:lnTo>
                <a:lnTo>
                  <a:pt x="605" y="5"/>
                </a:lnTo>
                <a:lnTo>
                  <a:pt x="586" y="5"/>
                </a:lnTo>
                <a:lnTo>
                  <a:pt x="567" y="5"/>
                </a:lnTo>
                <a:lnTo>
                  <a:pt x="548" y="5"/>
                </a:lnTo>
                <a:lnTo>
                  <a:pt x="529" y="5"/>
                </a:lnTo>
                <a:lnTo>
                  <a:pt x="510" y="5"/>
                </a:lnTo>
                <a:lnTo>
                  <a:pt x="492" y="3"/>
                </a:lnTo>
                <a:lnTo>
                  <a:pt x="473" y="3"/>
                </a:lnTo>
                <a:lnTo>
                  <a:pt x="454" y="3"/>
                </a:lnTo>
                <a:lnTo>
                  <a:pt x="432" y="3"/>
                </a:lnTo>
                <a:lnTo>
                  <a:pt x="414" y="0"/>
                </a:lnTo>
                <a:lnTo>
                  <a:pt x="409" y="0"/>
                </a:lnTo>
                <a:lnTo>
                  <a:pt x="409" y="38"/>
                </a:lnTo>
                <a:lnTo>
                  <a:pt x="406" y="74"/>
                </a:lnTo>
                <a:lnTo>
                  <a:pt x="406" y="109"/>
                </a:lnTo>
                <a:lnTo>
                  <a:pt x="404" y="145"/>
                </a:lnTo>
                <a:lnTo>
                  <a:pt x="404" y="180"/>
                </a:lnTo>
                <a:lnTo>
                  <a:pt x="402" y="216"/>
                </a:lnTo>
                <a:lnTo>
                  <a:pt x="402" y="251"/>
                </a:lnTo>
                <a:lnTo>
                  <a:pt x="399" y="287"/>
                </a:lnTo>
                <a:lnTo>
                  <a:pt x="397" y="322"/>
                </a:lnTo>
                <a:lnTo>
                  <a:pt x="397" y="358"/>
                </a:lnTo>
                <a:lnTo>
                  <a:pt x="395" y="393"/>
                </a:lnTo>
                <a:lnTo>
                  <a:pt x="395" y="429"/>
                </a:lnTo>
                <a:lnTo>
                  <a:pt x="392" y="464"/>
                </a:lnTo>
                <a:lnTo>
                  <a:pt x="392" y="500"/>
                </a:lnTo>
                <a:lnTo>
                  <a:pt x="390" y="535"/>
                </a:lnTo>
                <a:lnTo>
                  <a:pt x="390" y="571"/>
                </a:lnTo>
                <a:lnTo>
                  <a:pt x="364" y="571"/>
                </a:lnTo>
                <a:lnTo>
                  <a:pt x="340" y="569"/>
                </a:lnTo>
                <a:lnTo>
                  <a:pt x="317" y="569"/>
                </a:lnTo>
                <a:lnTo>
                  <a:pt x="291" y="566"/>
                </a:lnTo>
                <a:lnTo>
                  <a:pt x="267" y="566"/>
                </a:lnTo>
                <a:lnTo>
                  <a:pt x="243" y="564"/>
                </a:lnTo>
                <a:lnTo>
                  <a:pt x="220" y="564"/>
                </a:lnTo>
                <a:lnTo>
                  <a:pt x="194" y="561"/>
                </a:lnTo>
                <a:lnTo>
                  <a:pt x="170" y="561"/>
                </a:lnTo>
                <a:lnTo>
                  <a:pt x="146" y="559"/>
                </a:lnTo>
                <a:lnTo>
                  <a:pt x="120" y="557"/>
                </a:lnTo>
                <a:lnTo>
                  <a:pt x="97" y="557"/>
                </a:lnTo>
                <a:lnTo>
                  <a:pt x="73" y="554"/>
                </a:lnTo>
                <a:lnTo>
                  <a:pt x="47" y="552"/>
                </a:lnTo>
                <a:lnTo>
                  <a:pt x="23" y="552"/>
                </a:lnTo>
                <a:lnTo>
                  <a:pt x="0" y="550"/>
                </a:lnTo>
                <a:lnTo>
                  <a:pt x="0" y="550"/>
                </a:lnTo>
                <a:lnTo>
                  <a:pt x="9" y="573"/>
                </a:lnTo>
                <a:lnTo>
                  <a:pt x="9" y="573"/>
                </a:lnTo>
                <a:lnTo>
                  <a:pt x="21" y="580"/>
                </a:lnTo>
                <a:lnTo>
                  <a:pt x="21" y="580"/>
                </a:lnTo>
                <a:lnTo>
                  <a:pt x="30" y="592"/>
                </a:lnTo>
                <a:lnTo>
                  <a:pt x="40" y="611"/>
                </a:lnTo>
                <a:lnTo>
                  <a:pt x="52" y="623"/>
                </a:lnTo>
                <a:lnTo>
                  <a:pt x="63" y="630"/>
                </a:lnTo>
                <a:lnTo>
                  <a:pt x="85" y="651"/>
                </a:lnTo>
                <a:lnTo>
                  <a:pt x="115" y="687"/>
                </a:lnTo>
                <a:lnTo>
                  <a:pt x="142" y="711"/>
                </a:lnTo>
                <a:lnTo>
                  <a:pt x="160" y="722"/>
                </a:lnTo>
                <a:lnTo>
                  <a:pt x="172" y="732"/>
                </a:lnTo>
                <a:lnTo>
                  <a:pt x="179" y="741"/>
                </a:lnTo>
                <a:lnTo>
                  <a:pt x="186" y="758"/>
                </a:lnTo>
                <a:lnTo>
                  <a:pt x="203" y="798"/>
                </a:lnTo>
                <a:lnTo>
                  <a:pt x="203" y="817"/>
                </a:lnTo>
                <a:lnTo>
                  <a:pt x="208" y="834"/>
                </a:lnTo>
                <a:lnTo>
                  <a:pt x="220" y="857"/>
                </a:lnTo>
                <a:lnTo>
                  <a:pt x="231" y="872"/>
                </a:lnTo>
                <a:lnTo>
                  <a:pt x="241" y="876"/>
                </a:lnTo>
                <a:lnTo>
                  <a:pt x="250" y="883"/>
                </a:lnTo>
                <a:lnTo>
                  <a:pt x="262" y="898"/>
                </a:lnTo>
                <a:lnTo>
                  <a:pt x="276" y="905"/>
                </a:lnTo>
                <a:lnTo>
                  <a:pt x="291" y="909"/>
                </a:lnTo>
                <a:lnTo>
                  <a:pt x="312" y="921"/>
                </a:lnTo>
                <a:lnTo>
                  <a:pt x="338" y="940"/>
                </a:lnTo>
                <a:lnTo>
                  <a:pt x="357" y="950"/>
                </a:lnTo>
                <a:lnTo>
                  <a:pt x="366" y="950"/>
                </a:lnTo>
                <a:lnTo>
                  <a:pt x="376" y="945"/>
                </a:lnTo>
                <a:lnTo>
                  <a:pt x="383" y="933"/>
                </a:lnTo>
                <a:lnTo>
                  <a:pt x="390" y="926"/>
                </a:lnTo>
                <a:lnTo>
                  <a:pt x="397" y="924"/>
                </a:lnTo>
                <a:lnTo>
                  <a:pt x="402" y="919"/>
                </a:lnTo>
                <a:lnTo>
                  <a:pt x="399" y="912"/>
                </a:lnTo>
                <a:lnTo>
                  <a:pt x="404" y="895"/>
                </a:lnTo>
                <a:lnTo>
                  <a:pt x="416" y="869"/>
                </a:lnTo>
                <a:lnTo>
                  <a:pt x="430" y="857"/>
                </a:lnTo>
                <a:lnTo>
                  <a:pt x="447" y="855"/>
                </a:lnTo>
                <a:lnTo>
                  <a:pt x="456" y="850"/>
                </a:lnTo>
                <a:lnTo>
                  <a:pt x="461" y="843"/>
                </a:lnTo>
                <a:lnTo>
                  <a:pt x="470" y="843"/>
                </a:lnTo>
                <a:lnTo>
                  <a:pt x="482" y="850"/>
                </a:lnTo>
                <a:lnTo>
                  <a:pt x="501" y="853"/>
                </a:lnTo>
                <a:lnTo>
                  <a:pt x="527" y="855"/>
                </a:lnTo>
                <a:lnTo>
                  <a:pt x="541" y="855"/>
                </a:lnTo>
                <a:lnTo>
                  <a:pt x="546" y="853"/>
                </a:lnTo>
                <a:lnTo>
                  <a:pt x="551" y="853"/>
                </a:lnTo>
                <a:lnTo>
                  <a:pt x="551" y="855"/>
                </a:lnTo>
                <a:lnTo>
                  <a:pt x="553" y="857"/>
                </a:lnTo>
                <a:lnTo>
                  <a:pt x="563" y="857"/>
                </a:lnTo>
                <a:lnTo>
                  <a:pt x="567" y="862"/>
                </a:lnTo>
                <a:lnTo>
                  <a:pt x="577" y="876"/>
                </a:lnTo>
                <a:lnTo>
                  <a:pt x="605" y="898"/>
                </a:lnTo>
                <a:lnTo>
                  <a:pt x="605" y="898"/>
                </a:lnTo>
                <a:lnTo>
                  <a:pt x="607" y="905"/>
                </a:lnTo>
                <a:lnTo>
                  <a:pt x="619" y="917"/>
                </a:lnTo>
                <a:lnTo>
                  <a:pt x="638" y="933"/>
                </a:lnTo>
                <a:lnTo>
                  <a:pt x="648" y="947"/>
                </a:lnTo>
                <a:lnTo>
                  <a:pt x="650" y="959"/>
                </a:lnTo>
                <a:lnTo>
                  <a:pt x="659" y="978"/>
                </a:lnTo>
                <a:lnTo>
                  <a:pt x="676" y="1004"/>
                </a:lnTo>
                <a:lnTo>
                  <a:pt x="683" y="1018"/>
                </a:lnTo>
                <a:lnTo>
                  <a:pt x="683" y="1021"/>
                </a:lnTo>
                <a:lnTo>
                  <a:pt x="683" y="1028"/>
                </a:lnTo>
                <a:lnTo>
                  <a:pt x="688" y="1042"/>
                </a:lnTo>
                <a:lnTo>
                  <a:pt x="697" y="1052"/>
                </a:lnTo>
                <a:lnTo>
                  <a:pt x="709" y="1061"/>
                </a:lnTo>
                <a:lnTo>
                  <a:pt x="721" y="1075"/>
                </a:lnTo>
                <a:lnTo>
                  <a:pt x="735" y="1099"/>
                </a:lnTo>
                <a:lnTo>
                  <a:pt x="749" y="1115"/>
                </a:lnTo>
                <a:lnTo>
                  <a:pt x="768" y="1127"/>
                </a:lnTo>
                <a:lnTo>
                  <a:pt x="778" y="1139"/>
                </a:lnTo>
                <a:lnTo>
                  <a:pt x="780" y="1149"/>
                </a:lnTo>
                <a:lnTo>
                  <a:pt x="780" y="1158"/>
                </a:lnTo>
                <a:lnTo>
                  <a:pt x="778" y="1165"/>
                </a:lnTo>
                <a:lnTo>
                  <a:pt x="780" y="1172"/>
                </a:lnTo>
                <a:lnTo>
                  <a:pt x="785" y="1179"/>
                </a:lnTo>
                <a:lnTo>
                  <a:pt x="785" y="1186"/>
                </a:lnTo>
                <a:lnTo>
                  <a:pt x="785" y="1198"/>
                </a:lnTo>
                <a:lnTo>
                  <a:pt x="785" y="1201"/>
                </a:lnTo>
                <a:lnTo>
                  <a:pt x="785" y="1201"/>
                </a:lnTo>
                <a:lnTo>
                  <a:pt x="785" y="1203"/>
                </a:lnTo>
                <a:lnTo>
                  <a:pt x="801" y="1222"/>
                </a:lnTo>
                <a:lnTo>
                  <a:pt x="811" y="1239"/>
                </a:lnTo>
                <a:lnTo>
                  <a:pt x="818" y="1262"/>
                </a:lnTo>
                <a:lnTo>
                  <a:pt x="818" y="1262"/>
                </a:lnTo>
                <a:lnTo>
                  <a:pt x="825" y="1276"/>
                </a:lnTo>
                <a:lnTo>
                  <a:pt x="835" y="1284"/>
                </a:lnTo>
                <a:lnTo>
                  <a:pt x="851" y="1286"/>
                </a:lnTo>
                <a:lnTo>
                  <a:pt x="865" y="1291"/>
                </a:lnTo>
                <a:lnTo>
                  <a:pt x="872" y="1298"/>
                </a:lnTo>
                <a:lnTo>
                  <a:pt x="884" y="1302"/>
                </a:lnTo>
                <a:lnTo>
                  <a:pt x="896" y="1305"/>
                </a:lnTo>
                <a:lnTo>
                  <a:pt x="910" y="1310"/>
                </a:lnTo>
                <a:lnTo>
                  <a:pt x="922" y="1319"/>
                </a:lnTo>
                <a:lnTo>
                  <a:pt x="943" y="1324"/>
                </a:lnTo>
                <a:lnTo>
                  <a:pt x="976" y="1326"/>
                </a:lnTo>
                <a:lnTo>
                  <a:pt x="1002" y="1331"/>
                </a:lnTo>
                <a:lnTo>
                  <a:pt x="1019" y="1343"/>
                </a:lnTo>
                <a:lnTo>
                  <a:pt x="1026" y="1345"/>
                </a:lnTo>
                <a:lnTo>
                  <a:pt x="1028" y="1345"/>
                </a:lnTo>
                <a:lnTo>
                  <a:pt x="1028" y="1343"/>
                </a:lnTo>
                <a:lnTo>
                  <a:pt x="1031" y="1340"/>
                </a:lnTo>
                <a:lnTo>
                  <a:pt x="1038" y="1336"/>
                </a:lnTo>
                <a:lnTo>
                  <a:pt x="1052" y="1333"/>
                </a:lnTo>
                <a:lnTo>
                  <a:pt x="1052" y="1324"/>
                </a:lnTo>
                <a:lnTo>
                  <a:pt x="1052" y="1321"/>
                </a:lnTo>
                <a:lnTo>
                  <a:pt x="1045" y="1319"/>
                </a:lnTo>
                <a:lnTo>
                  <a:pt x="1021" y="1279"/>
                </a:lnTo>
                <a:lnTo>
                  <a:pt x="1017" y="1269"/>
                </a:lnTo>
                <a:lnTo>
                  <a:pt x="1014" y="1243"/>
                </a:lnTo>
                <a:lnTo>
                  <a:pt x="1010" y="1234"/>
                </a:lnTo>
                <a:lnTo>
                  <a:pt x="1005" y="1215"/>
                </a:lnTo>
                <a:lnTo>
                  <a:pt x="1002" y="1208"/>
                </a:lnTo>
                <a:lnTo>
                  <a:pt x="1007" y="1198"/>
                </a:lnTo>
                <a:lnTo>
                  <a:pt x="1012" y="1189"/>
                </a:lnTo>
                <a:lnTo>
                  <a:pt x="1012" y="1182"/>
                </a:lnTo>
                <a:lnTo>
                  <a:pt x="1010" y="1175"/>
                </a:lnTo>
                <a:lnTo>
                  <a:pt x="986" y="1168"/>
                </a:lnTo>
                <a:lnTo>
                  <a:pt x="976" y="1146"/>
                </a:lnTo>
                <a:lnTo>
                  <a:pt x="986" y="1156"/>
                </a:lnTo>
                <a:lnTo>
                  <a:pt x="1005" y="1165"/>
                </a:lnTo>
                <a:lnTo>
                  <a:pt x="1010" y="1165"/>
                </a:lnTo>
                <a:lnTo>
                  <a:pt x="1014" y="1163"/>
                </a:lnTo>
                <a:lnTo>
                  <a:pt x="1021" y="1151"/>
                </a:lnTo>
                <a:lnTo>
                  <a:pt x="1031" y="1120"/>
                </a:lnTo>
                <a:lnTo>
                  <a:pt x="1014" y="1099"/>
                </a:lnTo>
                <a:lnTo>
                  <a:pt x="1017" y="1096"/>
                </a:lnTo>
                <a:lnTo>
                  <a:pt x="1021" y="1094"/>
                </a:lnTo>
                <a:lnTo>
                  <a:pt x="1033" y="1096"/>
                </a:lnTo>
                <a:lnTo>
                  <a:pt x="1043" y="1092"/>
                </a:lnTo>
                <a:lnTo>
                  <a:pt x="1054" y="1078"/>
                </a:lnTo>
                <a:lnTo>
                  <a:pt x="1059" y="1066"/>
                </a:lnTo>
                <a:lnTo>
                  <a:pt x="1045" y="1070"/>
                </a:lnTo>
                <a:lnTo>
                  <a:pt x="1045" y="1063"/>
                </a:lnTo>
                <a:lnTo>
                  <a:pt x="1045" y="1059"/>
                </a:lnTo>
                <a:lnTo>
                  <a:pt x="1050" y="1056"/>
                </a:lnTo>
                <a:lnTo>
                  <a:pt x="1059" y="1056"/>
                </a:lnTo>
                <a:lnTo>
                  <a:pt x="1066" y="1052"/>
                </a:lnTo>
                <a:lnTo>
                  <a:pt x="1069" y="1049"/>
                </a:lnTo>
                <a:lnTo>
                  <a:pt x="1071" y="1054"/>
                </a:lnTo>
                <a:lnTo>
                  <a:pt x="1073" y="1056"/>
                </a:lnTo>
                <a:lnTo>
                  <a:pt x="1080" y="1052"/>
                </a:lnTo>
                <a:lnTo>
                  <a:pt x="1083" y="1049"/>
                </a:lnTo>
                <a:lnTo>
                  <a:pt x="1085" y="1035"/>
                </a:lnTo>
                <a:lnTo>
                  <a:pt x="1085" y="1023"/>
                </a:lnTo>
                <a:lnTo>
                  <a:pt x="1097" y="1033"/>
                </a:lnTo>
                <a:lnTo>
                  <a:pt x="1111" y="1028"/>
                </a:lnTo>
                <a:lnTo>
                  <a:pt x="1118" y="1023"/>
                </a:lnTo>
                <a:lnTo>
                  <a:pt x="1125" y="1016"/>
                </a:lnTo>
                <a:lnTo>
                  <a:pt x="1121" y="1014"/>
                </a:lnTo>
                <a:lnTo>
                  <a:pt x="1114" y="1014"/>
                </a:lnTo>
                <a:lnTo>
                  <a:pt x="1099" y="985"/>
                </a:lnTo>
                <a:lnTo>
                  <a:pt x="1104" y="983"/>
                </a:lnTo>
                <a:lnTo>
                  <a:pt x="1107" y="985"/>
                </a:lnTo>
                <a:lnTo>
                  <a:pt x="1109" y="988"/>
                </a:lnTo>
                <a:lnTo>
                  <a:pt x="1114" y="992"/>
                </a:lnTo>
                <a:lnTo>
                  <a:pt x="1123" y="999"/>
                </a:lnTo>
                <a:lnTo>
                  <a:pt x="1130" y="995"/>
                </a:lnTo>
                <a:lnTo>
                  <a:pt x="1130" y="990"/>
                </a:lnTo>
                <a:lnTo>
                  <a:pt x="1142" y="990"/>
                </a:lnTo>
                <a:lnTo>
                  <a:pt x="1161" y="995"/>
                </a:lnTo>
                <a:lnTo>
                  <a:pt x="1170" y="992"/>
                </a:lnTo>
                <a:lnTo>
                  <a:pt x="1159" y="1002"/>
                </a:lnTo>
                <a:lnTo>
                  <a:pt x="1147" y="1011"/>
                </a:lnTo>
                <a:lnTo>
                  <a:pt x="1154" y="1009"/>
                </a:lnTo>
                <a:lnTo>
                  <a:pt x="1170" y="997"/>
                </a:lnTo>
                <a:lnTo>
                  <a:pt x="1189" y="990"/>
                </a:lnTo>
                <a:lnTo>
                  <a:pt x="1203" y="980"/>
                </a:lnTo>
                <a:lnTo>
                  <a:pt x="1211" y="976"/>
                </a:lnTo>
                <a:lnTo>
                  <a:pt x="1241" y="954"/>
                </a:lnTo>
                <a:lnTo>
                  <a:pt x="1253" y="947"/>
                </a:lnTo>
                <a:lnTo>
                  <a:pt x="1265" y="931"/>
                </a:lnTo>
                <a:lnTo>
                  <a:pt x="1267" y="919"/>
                </a:lnTo>
                <a:lnTo>
                  <a:pt x="1279" y="907"/>
                </a:lnTo>
                <a:lnTo>
                  <a:pt x="1293" y="893"/>
                </a:lnTo>
                <a:lnTo>
                  <a:pt x="1286" y="881"/>
                </a:lnTo>
                <a:lnTo>
                  <a:pt x="1282" y="874"/>
                </a:lnTo>
                <a:lnTo>
                  <a:pt x="1277" y="853"/>
                </a:lnTo>
                <a:lnTo>
                  <a:pt x="1282" y="850"/>
                </a:lnTo>
                <a:lnTo>
                  <a:pt x="1286" y="855"/>
                </a:lnTo>
                <a:lnTo>
                  <a:pt x="1291" y="855"/>
                </a:lnTo>
                <a:lnTo>
                  <a:pt x="1298" y="843"/>
                </a:lnTo>
                <a:lnTo>
                  <a:pt x="1308" y="843"/>
                </a:lnTo>
                <a:lnTo>
                  <a:pt x="1310" y="855"/>
                </a:lnTo>
                <a:lnTo>
                  <a:pt x="1305" y="869"/>
                </a:lnTo>
                <a:lnTo>
                  <a:pt x="1310" y="872"/>
                </a:lnTo>
                <a:lnTo>
                  <a:pt x="1324" y="867"/>
                </a:lnTo>
                <a:lnTo>
                  <a:pt x="1334" y="867"/>
                </a:lnTo>
                <a:lnTo>
                  <a:pt x="1308" y="886"/>
                </a:lnTo>
                <a:lnTo>
                  <a:pt x="1308" y="891"/>
                </a:lnTo>
                <a:lnTo>
                  <a:pt x="1326" y="876"/>
                </a:lnTo>
                <a:lnTo>
                  <a:pt x="1379" y="850"/>
                </a:lnTo>
                <a:lnTo>
                  <a:pt x="1402" y="846"/>
                </a:lnTo>
                <a:lnTo>
                  <a:pt x="1402" y="841"/>
                </a:lnTo>
                <a:lnTo>
                  <a:pt x="1395" y="829"/>
                </a:lnTo>
                <a:lnTo>
                  <a:pt x="1405" y="808"/>
                </a:lnTo>
                <a:lnTo>
                  <a:pt x="1412" y="808"/>
                </a:lnTo>
                <a:lnTo>
                  <a:pt x="1416" y="796"/>
                </a:lnTo>
                <a:lnTo>
                  <a:pt x="1419" y="791"/>
                </a:lnTo>
                <a:lnTo>
                  <a:pt x="1416" y="770"/>
                </a:lnTo>
                <a:lnTo>
                  <a:pt x="1412" y="763"/>
                </a:lnTo>
                <a:lnTo>
                  <a:pt x="1412" y="758"/>
                </a:lnTo>
                <a:lnTo>
                  <a:pt x="1416" y="746"/>
                </a:lnTo>
                <a:lnTo>
                  <a:pt x="1414" y="734"/>
                </a:lnTo>
                <a:lnTo>
                  <a:pt x="1419" y="720"/>
                </a:lnTo>
                <a:lnTo>
                  <a:pt x="1423" y="713"/>
                </a:lnTo>
                <a:lnTo>
                  <a:pt x="1428" y="699"/>
                </a:lnTo>
                <a:lnTo>
                  <a:pt x="1428" y="692"/>
                </a:lnTo>
                <a:lnTo>
                  <a:pt x="1431" y="685"/>
                </a:lnTo>
                <a:lnTo>
                  <a:pt x="1428" y="677"/>
                </a:lnTo>
                <a:lnTo>
                  <a:pt x="1431" y="670"/>
                </a:lnTo>
                <a:close/>
              </a:path>
            </a:pathLst>
          </a:custGeom>
          <a:solidFill>
            <a:schemeClr val="accent2">
              <a:lumMod val="20000"/>
              <a:lumOff val="80000"/>
            </a:schemeClr>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79" name="Freeform 55">
            <a:extLst>
              <a:ext uri="{FF2B5EF4-FFF2-40B4-BE49-F238E27FC236}">
                <a16:creationId xmlns:a16="http://schemas.microsoft.com/office/drawing/2014/main" id="{D1F660D1-C1E0-F491-A97B-5750A821E9EE}"/>
              </a:ext>
            </a:extLst>
          </p:cNvPr>
          <p:cNvSpPr>
            <a:spLocks noEditPoints="1"/>
          </p:cNvSpPr>
          <p:nvPr/>
        </p:nvSpPr>
        <p:spPr bwMode="auto">
          <a:xfrm>
            <a:off x="446088" y="2339975"/>
            <a:ext cx="1331912" cy="2190750"/>
          </a:xfrm>
          <a:custGeom>
            <a:avLst/>
            <a:gdLst/>
            <a:ahLst/>
            <a:cxnLst>
              <a:cxn ang="0">
                <a:pos x="260" y="1214"/>
              </a:cxn>
              <a:cxn ang="0">
                <a:pos x="201" y="1096"/>
              </a:cxn>
              <a:cxn ang="0">
                <a:pos x="227" y="1107"/>
              </a:cxn>
              <a:cxn ang="0">
                <a:pos x="189" y="1093"/>
              </a:cxn>
              <a:cxn ang="0">
                <a:pos x="350" y="1259"/>
              </a:cxn>
              <a:cxn ang="0">
                <a:pos x="366" y="1290"/>
              </a:cxn>
              <a:cxn ang="0">
                <a:pos x="236" y="1098"/>
              </a:cxn>
              <a:cxn ang="0">
                <a:pos x="274" y="1112"/>
              </a:cxn>
              <a:cxn ang="0">
                <a:pos x="816" y="1164"/>
              </a:cxn>
              <a:cxn ang="0">
                <a:pos x="799" y="1107"/>
              </a:cxn>
              <a:cxn ang="0">
                <a:pos x="714" y="975"/>
              </a:cxn>
              <a:cxn ang="0">
                <a:pos x="615" y="835"/>
              </a:cxn>
              <a:cxn ang="0">
                <a:pos x="539" y="729"/>
              </a:cxn>
              <a:cxn ang="0">
                <a:pos x="454" y="610"/>
              </a:cxn>
              <a:cxn ang="0">
                <a:pos x="364" y="480"/>
              </a:cxn>
              <a:cxn ang="0">
                <a:pos x="392" y="364"/>
              </a:cxn>
              <a:cxn ang="0">
                <a:pos x="418" y="248"/>
              </a:cxn>
              <a:cxn ang="0">
                <a:pos x="447" y="130"/>
              </a:cxn>
              <a:cxn ang="0">
                <a:pos x="357" y="82"/>
              </a:cxn>
              <a:cxn ang="0">
                <a:pos x="239" y="49"/>
              </a:cxn>
              <a:cxn ang="0">
                <a:pos x="120" y="14"/>
              </a:cxn>
              <a:cxn ang="0">
                <a:pos x="61" y="26"/>
              </a:cxn>
              <a:cxn ang="0">
                <a:pos x="49" y="106"/>
              </a:cxn>
              <a:cxn ang="0">
                <a:pos x="30" y="153"/>
              </a:cxn>
              <a:cxn ang="0">
                <a:pos x="23" y="153"/>
              </a:cxn>
              <a:cxn ang="0">
                <a:pos x="0" y="213"/>
              </a:cxn>
              <a:cxn ang="0">
                <a:pos x="26" y="319"/>
              </a:cxn>
              <a:cxn ang="0">
                <a:pos x="38" y="454"/>
              </a:cxn>
              <a:cxn ang="0">
                <a:pos x="64" y="516"/>
              </a:cxn>
              <a:cxn ang="0">
                <a:pos x="56" y="523"/>
              </a:cxn>
              <a:cxn ang="0">
                <a:pos x="87" y="563"/>
              </a:cxn>
              <a:cxn ang="0">
                <a:pos x="116" y="530"/>
              </a:cxn>
              <a:cxn ang="0">
                <a:pos x="153" y="546"/>
              </a:cxn>
              <a:cxn ang="0">
                <a:pos x="191" y="561"/>
              </a:cxn>
              <a:cxn ang="0">
                <a:pos x="123" y="544"/>
              </a:cxn>
              <a:cxn ang="0">
                <a:pos x="109" y="572"/>
              </a:cxn>
              <a:cxn ang="0">
                <a:pos x="120" y="617"/>
              </a:cxn>
              <a:cxn ang="0">
                <a:pos x="97" y="589"/>
              </a:cxn>
              <a:cxn ang="0">
                <a:pos x="85" y="584"/>
              </a:cxn>
              <a:cxn ang="0">
                <a:pos x="123" y="691"/>
              </a:cxn>
              <a:cxn ang="0">
                <a:pos x="106" y="736"/>
              </a:cxn>
              <a:cxn ang="0">
                <a:pos x="135" y="835"/>
              </a:cxn>
              <a:cxn ang="0">
                <a:pos x="175" y="904"/>
              </a:cxn>
              <a:cxn ang="0">
                <a:pos x="189" y="949"/>
              </a:cxn>
              <a:cxn ang="0">
                <a:pos x="179" y="1006"/>
              </a:cxn>
              <a:cxn ang="0">
                <a:pos x="222" y="1041"/>
              </a:cxn>
              <a:cxn ang="0">
                <a:pos x="295" y="1077"/>
              </a:cxn>
              <a:cxn ang="0">
                <a:pos x="371" y="1134"/>
              </a:cxn>
              <a:cxn ang="0">
                <a:pos x="399" y="1176"/>
              </a:cxn>
              <a:cxn ang="0">
                <a:pos x="470" y="1252"/>
              </a:cxn>
              <a:cxn ang="0">
                <a:pos x="480" y="1335"/>
              </a:cxn>
              <a:cxn ang="0">
                <a:pos x="518" y="1358"/>
              </a:cxn>
              <a:cxn ang="0">
                <a:pos x="671" y="1373"/>
              </a:cxn>
              <a:cxn ang="0">
                <a:pos x="747" y="1380"/>
              </a:cxn>
              <a:cxn ang="0">
                <a:pos x="776" y="1351"/>
              </a:cxn>
              <a:cxn ang="0">
                <a:pos x="761" y="1292"/>
              </a:cxn>
              <a:cxn ang="0">
                <a:pos x="787" y="1261"/>
              </a:cxn>
              <a:cxn ang="0">
                <a:pos x="835" y="1197"/>
              </a:cxn>
              <a:cxn ang="0">
                <a:pos x="376" y="1216"/>
              </a:cxn>
              <a:cxn ang="0">
                <a:pos x="366" y="1212"/>
              </a:cxn>
              <a:cxn ang="0">
                <a:pos x="385" y="1231"/>
              </a:cxn>
            </a:cxnLst>
            <a:rect l="0" t="0" r="r" b="b"/>
            <a:pathLst>
              <a:path w="839" h="1380">
                <a:moveTo>
                  <a:pt x="260" y="1207"/>
                </a:moveTo>
                <a:lnTo>
                  <a:pt x="255" y="1205"/>
                </a:lnTo>
                <a:lnTo>
                  <a:pt x="250" y="1205"/>
                </a:lnTo>
                <a:lnTo>
                  <a:pt x="253" y="1212"/>
                </a:lnTo>
                <a:lnTo>
                  <a:pt x="260" y="1214"/>
                </a:lnTo>
                <a:lnTo>
                  <a:pt x="265" y="1216"/>
                </a:lnTo>
                <a:lnTo>
                  <a:pt x="265" y="1214"/>
                </a:lnTo>
                <a:lnTo>
                  <a:pt x="260" y="1207"/>
                </a:lnTo>
                <a:close/>
                <a:moveTo>
                  <a:pt x="220" y="1100"/>
                </a:moveTo>
                <a:lnTo>
                  <a:pt x="201" y="1096"/>
                </a:lnTo>
                <a:lnTo>
                  <a:pt x="208" y="1110"/>
                </a:lnTo>
                <a:lnTo>
                  <a:pt x="213" y="1115"/>
                </a:lnTo>
                <a:lnTo>
                  <a:pt x="220" y="1115"/>
                </a:lnTo>
                <a:lnTo>
                  <a:pt x="227" y="1107"/>
                </a:lnTo>
                <a:lnTo>
                  <a:pt x="227" y="1107"/>
                </a:lnTo>
                <a:lnTo>
                  <a:pt x="220" y="1100"/>
                </a:lnTo>
                <a:close/>
                <a:moveTo>
                  <a:pt x="191" y="1086"/>
                </a:moveTo>
                <a:lnTo>
                  <a:pt x="187" y="1086"/>
                </a:lnTo>
                <a:lnTo>
                  <a:pt x="182" y="1089"/>
                </a:lnTo>
                <a:lnTo>
                  <a:pt x="189" y="1093"/>
                </a:lnTo>
                <a:lnTo>
                  <a:pt x="196" y="1093"/>
                </a:lnTo>
                <a:lnTo>
                  <a:pt x="191" y="1089"/>
                </a:lnTo>
                <a:lnTo>
                  <a:pt x="191" y="1086"/>
                </a:lnTo>
                <a:close/>
                <a:moveTo>
                  <a:pt x="354" y="1271"/>
                </a:moveTo>
                <a:lnTo>
                  <a:pt x="350" y="1259"/>
                </a:lnTo>
                <a:lnTo>
                  <a:pt x="347" y="1261"/>
                </a:lnTo>
                <a:lnTo>
                  <a:pt x="350" y="1273"/>
                </a:lnTo>
                <a:lnTo>
                  <a:pt x="354" y="1285"/>
                </a:lnTo>
                <a:lnTo>
                  <a:pt x="362" y="1290"/>
                </a:lnTo>
                <a:lnTo>
                  <a:pt x="366" y="1290"/>
                </a:lnTo>
                <a:lnTo>
                  <a:pt x="364" y="1287"/>
                </a:lnTo>
                <a:lnTo>
                  <a:pt x="354" y="1271"/>
                </a:lnTo>
                <a:close/>
                <a:moveTo>
                  <a:pt x="260" y="1110"/>
                </a:moveTo>
                <a:lnTo>
                  <a:pt x="241" y="1098"/>
                </a:lnTo>
                <a:lnTo>
                  <a:pt x="236" y="1098"/>
                </a:lnTo>
                <a:lnTo>
                  <a:pt x="239" y="1103"/>
                </a:lnTo>
                <a:lnTo>
                  <a:pt x="239" y="1107"/>
                </a:lnTo>
                <a:lnTo>
                  <a:pt x="246" y="1112"/>
                </a:lnTo>
                <a:lnTo>
                  <a:pt x="272" y="1115"/>
                </a:lnTo>
                <a:lnTo>
                  <a:pt x="274" y="1112"/>
                </a:lnTo>
                <a:lnTo>
                  <a:pt x="272" y="1107"/>
                </a:lnTo>
                <a:lnTo>
                  <a:pt x="260" y="1110"/>
                </a:lnTo>
                <a:close/>
                <a:moveTo>
                  <a:pt x="837" y="1183"/>
                </a:moveTo>
                <a:lnTo>
                  <a:pt x="823" y="1171"/>
                </a:lnTo>
                <a:lnTo>
                  <a:pt x="816" y="1164"/>
                </a:lnTo>
                <a:lnTo>
                  <a:pt x="818" y="1157"/>
                </a:lnTo>
                <a:lnTo>
                  <a:pt x="816" y="1157"/>
                </a:lnTo>
                <a:lnTo>
                  <a:pt x="816" y="1150"/>
                </a:lnTo>
                <a:lnTo>
                  <a:pt x="804" y="1122"/>
                </a:lnTo>
                <a:lnTo>
                  <a:pt x="799" y="1107"/>
                </a:lnTo>
                <a:lnTo>
                  <a:pt x="802" y="1096"/>
                </a:lnTo>
                <a:lnTo>
                  <a:pt x="778" y="1065"/>
                </a:lnTo>
                <a:lnTo>
                  <a:pt x="757" y="1034"/>
                </a:lnTo>
                <a:lnTo>
                  <a:pt x="735" y="1006"/>
                </a:lnTo>
                <a:lnTo>
                  <a:pt x="714" y="975"/>
                </a:lnTo>
                <a:lnTo>
                  <a:pt x="693" y="947"/>
                </a:lnTo>
                <a:lnTo>
                  <a:pt x="671" y="916"/>
                </a:lnTo>
                <a:lnTo>
                  <a:pt x="650" y="885"/>
                </a:lnTo>
                <a:lnTo>
                  <a:pt x="629" y="857"/>
                </a:lnTo>
                <a:lnTo>
                  <a:pt x="615" y="835"/>
                </a:lnTo>
                <a:lnTo>
                  <a:pt x="598" y="814"/>
                </a:lnTo>
                <a:lnTo>
                  <a:pt x="584" y="793"/>
                </a:lnTo>
                <a:lnTo>
                  <a:pt x="570" y="771"/>
                </a:lnTo>
                <a:lnTo>
                  <a:pt x="553" y="750"/>
                </a:lnTo>
                <a:lnTo>
                  <a:pt x="539" y="729"/>
                </a:lnTo>
                <a:lnTo>
                  <a:pt x="525" y="707"/>
                </a:lnTo>
                <a:lnTo>
                  <a:pt x="511" y="686"/>
                </a:lnTo>
                <a:lnTo>
                  <a:pt x="492" y="662"/>
                </a:lnTo>
                <a:lnTo>
                  <a:pt x="473" y="636"/>
                </a:lnTo>
                <a:lnTo>
                  <a:pt x="454" y="610"/>
                </a:lnTo>
                <a:lnTo>
                  <a:pt x="437" y="584"/>
                </a:lnTo>
                <a:lnTo>
                  <a:pt x="418" y="558"/>
                </a:lnTo>
                <a:lnTo>
                  <a:pt x="399" y="532"/>
                </a:lnTo>
                <a:lnTo>
                  <a:pt x="383" y="506"/>
                </a:lnTo>
                <a:lnTo>
                  <a:pt x="364" y="480"/>
                </a:lnTo>
                <a:lnTo>
                  <a:pt x="371" y="456"/>
                </a:lnTo>
                <a:lnTo>
                  <a:pt x="376" y="435"/>
                </a:lnTo>
                <a:lnTo>
                  <a:pt x="381" y="411"/>
                </a:lnTo>
                <a:lnTo>
                  <a:pt x="388" y="388"/>
                </a:lnTo>
                <a:lnTo>
                  <a:pt x="392" y="364"/>
                </a:lnTo>
                <a:lnTo>
                  <a:pt x="397" y="340"/>
                </a:lnTo>
                <a:lnTo>
                  <a:pt x="402" y="317"/>
                </a:lnTo>
                <a:lnTo>
                  <a:pt x="409" y="293"/>
                </a:lnTo>
                <a:lnTo>
                  <a:pt x="414" y="269"/>
                </a:lnTo>
                <a:lnTo>
                  <a:pt x="418" y="248"/>
                </a:lnTo>
                <a:lnTo>
                  <a:pt x="425" y="224"/>
                </a:lnTo>
                <a:lnTo>
                  <a:pt x="430" y="201"/>
                </a:lnTo>
                <a:lnTo>
                  <a:pt x="437" y="177"/>
                </a:lnTo>
                <a:lnTo>
                  <a:pt x="442" y="153"/>
                </a:lnTo>
                <a:lnTo>
                  <a:pt x="447" y="130"/>
                </a:lnTo>
                <a:lnTo>
                  <a:pt x="454" y="106"/>
                </a:lnTo>
                <a:lnTo>
                  <a:pt x="428" y="101"/>
                </a:lnTo>
                <a:lnTo>
                  <a:pt x="404" y="94"/>
                </a:lnTo>
                <a:lnTo>
                  <a:pt x="381" y="87"/>
                </a:lnTo>
                <a:lnTo>
                  <a:pt x="357" y="82"/>
                </a:lnTo>
                <a:lnTo>
                  <a:pt x="333" y="75"/>
                </a:lnTo>
                <a:lnTo>
                  <a:pt x="310" y="68"/>
                </a:lnTo>
                <a:lnTo>
                  <a:pt x="286" y="63"/>
                </a:lnTo>
                <a:lnTo>
                  <a:pt x="262" y="56"/>
                </a:lnTo>
                <a:lnTo>
                  <a:pt x="239" y="49"/>
                </a:lnTo>
                <a:lnTo>
                  <a:pt x="215" y="42"/>
                </a:lnTo>
                <a:lnTo>
                  <a:pt x="191" y="35"/>
                </a:lnTo>
                <a:lnTo>
                  <a:pt x="168" y="28"/>
                </a:lnTo>
                <a:lnTo>
                  <a:pt x="144" y="21"/>
                </a:lnTo>
                <a:lnTo>
                  <a:pt x="120" y="14"/>
                </a:lnTo>
                <a:lnTo>
                  <a:pt x="97" y="7"/>
                </a:lnTo>
                <a:lnTo>
                  <a:pt x="71" y="0"/>
                </a:lnTo>
                <a:lnTo>
                  <a:pt x="73" y="2"/>
                </a:lnTo>
                <a:lnTo>
                  <a:pt x="68" y="14"/>
                </a:lnTo>
                <a:lnTo>
                  <a:pt x="61" y="26"/>
                </a:lnTo>
                <a:lnTo>
                  <a:pt x="66" y="35"/>
                </a:lnTo>
                <a:lnTo>
                  <a:pt x="68" y="49"/>
                </a:lnTo>
                <a:lnTo>
                  <a:pt x="66" y="71"/>
                </a:lnTo>
                <a:lnTo>
                  <a:pt x="64" y="80"/>
                </a:lnTo>
                <a:lnTo>
                  <a:pt x="49" y="106"/>
                </a:lnTo>
                <a:lnTo>
                  <a:pt x="42" y="130"/>
                </a:lnTo>
                <a:lnTo>
                  <a:pt x="30" y="146"/>
                </a:lnTo>
                <a:lnTo>
                  <a:pt x="28" y="149"/>
                </a:lnTo>
                <a:lnTo>
                  <a:pt x="28" y="151"/>
                </a:lnTo>
                <a:lnTo>
                  <a:pt x="30" y="153"/>
                </a:lnTo>
                <a:lnTo>
                  <a:pt x="28" y="156"/>
                </a:lnTo>
                <a:lnTo>
                  <a:pt x="26" y="161"/>
                </a:lnTo>
                <a:lnTo>
                  <a:pt x="23" y="158"/>
                </a:lnTo>
                <a:lnTo>
                  <a:pt x="23" y="156"/>
                </a:lnTo>
                <a:lnTo>
                  <a:pt x="23" y="153"/>
                </a:lnTo>
                <a:lnTo>
                  <a:pt x="21" y="158"/>
                </a:lnTo>
                <a:lnTo>
                  <a:pt x="12" y="170"/>
                </a:lnTo>
                <a:lnTo>
                  <a:pt x="4" y="182"/>
                </a:lnTo>
                <a:lnTo>
                  <a:pt x="2" y="196"/>
                </a:lnTo>
                <a:lnTo>
                  <a:pt x="0" y="213"/>
                </a:lnTo>
                <a:lnTo>
                  <a:pt x="14" y="239"/>
                </a:lnTo>
                <a:lnTo>
                  <a:pt x="26" y="274"/>
                </a:lnTo>
                <a:lnTo>
                  <a:pt x="28" y="286"/>
                </a:lnTo>
                <a:lnTo>
                  <a:pt x="28" y="307"/>
                </a:lnTo>
                <a:lnTo>
                  <a:pt x="26" y="319"/>
                </a:lnTo>
                <a:lnTo>
                  <a:pt x="16" y="336"/>
                </a:lnTo>
                <a:lnTo>
                  <a:pt x="16" y="371"/>
                </a:lnTo>
                <a:lnTo>
                  <a:pt x="12" y="397"/>
                </a:lnTo>
                <a:lnTo>
                  <a:pt x="28" y="433"/>
                </a:lnTo>
                <a:lnTo>
                  <a:pt x="38" y="454"/>
                </a:lnTo>
                <a:lnTo>
                  <a:pt x="49" y="468"/>
                </a:lnTo>
                <a:lnTo>
                  <a:pt x="52" y="490"/>
                </a:lnTo>
                <a:lnTo>
                  <a:pt x="59" y="494"/>
                </a:lnTo>
                <a:lnTo>
                  <a:pt x="64" y="506"/>
                </a:lnTo>
                <a:lnTo>
                  <a:pt x="64" y="516"/>
                </a:lnTo>
                <a:lnTo>
                  <a:pt x="56" y="501"/>
                </a:lnTo>
                <a:lnTo>
                  <a:pt x="54" y="518"/>
                </a:lnTo>
                <a:lnTo>
                  <a:pt x="47" y="525"/>
                </a:lnTo>
                <a:lnTo>
                  <a:pt x="47" y="530"/>
                </a:lnTo>
                <a:lnTo>
                  <a:pt x="56" y="523"/>
                </a:lnTo>
                <a:lnTo>
                  <a:pt x="61" y="527"/>
                </a:lnTo>
                <a:lnTo>
                  <a:pt x="68" y="542"/>
                </a:lnTo>
                <a:lnTo>
                  <a:pt x="75" y="549"/>
                </a:lnTo>
                <a:lnTo>
                  <a:pt x="82" y="556"/>
                </a:lnTo>
                <a:lnTo>
                  <a:pt x="87" y="563"/>
                </a:lnTo>
                <a:lnTo>
                  <a:pt x="94" y="563"/>
                </a:lnTo>
                <a:lnTo>
                  <a:pt x="94" y="549"/>
                </a:lnTo>
                <a:lnTo>
                  <a:pt x="101" y="530"/>
                </a:lnTo>
                <a:lnTo>
                  <a:pt x="111" y="527"/>
                </a:lnTo>
                <a:lnTo>
                  <a:pt x="116" y="530"/>
                </a:lnTo>
                <a:lnTo>
                  <a:pt x="125" y="542"/>
                </a:lnTo>
                <a:lnTo>
                  <a:pt x="130" y="544"/>
                </a:lnTo>
                <a:lnTo>
                  <a:pt x="144" y="539"/>
                </a:lnTo>
                <a:lnTo>
                  <a:pt x="149" y="539"/>
                </a:lnTo>
                <a:lnTo>
                  <a:pt x="153" y="546"/>
                </a:lnTo>
                <a:lnTo>
                  <a:pt x="158" y="549"/>
                </a:lnTo>
                <a:lnTo>
                  <a:pt x="170" y="551"/>
                </a:lnTo>
                <a:lnTo>
                  <a:pt x="177" y="554"/>
                </a:lnTo>
                <a:lnTo>
                  <a:pt x="182" y="554"/>
                </a:lnTo>
                <a:lnTo>
                  <a:pt x="191" y="561"/>
                </a:lnTo>
                <a:lnTo>
                  <a:pt x="187" y="561"/>
                </a:lnTo>
                <a:lnTo>
                  <a:pt x="179" y="558"/>
                </a:lnTo>
                <a:lnTo>
                  <a:pt x="172" y="558"/>
                </a:lnTo>
                <a:lnTo>
                  <a:pt x="137" y="546"/>
                </a:lnTo>
                <a:lnTo>
                  <a:pt x="123" y="544"/>
                </a:lnTo>
                <a:lnTo>
                  <a:pt x="113" y="546"/>
                </a:lnTo>
                <a:lnTo>
                  <a:pt x="106" y="549"/>
                </a:lnTo>
                <a:lnTo>
                  <a:pt x="106" y="556"/>
                </a:lnTo>
                <a:lnTo>
                  <a:pt x="109" y="558"/>
                </a:lnTo>
                <a:lnTo>
                  <a:pt x="109" y="572"/>
                </a:lnTo>
                <a:lnTo>
                  <a:pt x="113" y="582"/>
                </a:lnTo>
                <a:lnTo>
                  <a:pt x="116" y="598"/>
                </a:lnTo>
                <a:lnTo>
                  <a:pt x="118" y="608"/>
                </a:lnTo>
                <a:lnTo>
                  <a:pt x="118" y="613"/>
                </a:lnTo>
                <a:lnTo>
                  <a:pt x="120" y="617"/>
                </a:lnTo>
                <a:lnTo>
                  <a:pt x="116" y="617"/>
                </a:lnTo>
                <a:lnTo>
                  <a:pt x="111" y="613"/>
                </a:lnTo>
                <a:lnTo>
                  <a:pt x="109" y="603"/>
                </a:lnTo>
                <a:lnTo>
                  <a:pt x="101" y="598"/>
                </a:lnTo>
                <a:lnTo>
                  <a:pt x="97" y="589"/>
                </a:lnTo>
                <a:lnTo>
                  <a:pt x="97" y="577"/>
                </a:lnTo>
                <a:lnTo>
                  <a:pt x="99" y="572"/>
                </a:lnTo>
                <a:lnTo>
                  <a:pt x="94" y="568"/>
                </a:lnTo>
                <a:lnTo>
                  <a:pt x="87" y="570"/>
                </a:lnTo>
                <a:lnTo>
                  <a:pt x="85" y="584"/>
                </a:lnTo>
                <a:lnTo>
                  <a:pt x="80" y="598"/>
                </a:lnTo>
                <a:lnTo>
                  <a:pt x="85" y="622"/>
                </a:lnTo>
                <a:lnTo>
                  <a:pt x="80" y="643"/>
                </a:lnTo>
                <a:lnTo>
                  <a:pt x="97" y="677"/>
                </a:lnTo>
                <a:lnTo>
                  <a:pt x="123" y="691"/>
                </a:lnTo>
                <a:lnTo>
                  <a:pt x="127" y="703"/>
                </a:lnTo>
                <a:lnTo>
                  <a:pt x="127" y="710"/>
                </a:lnTo>
                <a:lnTo>
                  <a:pt x="125" y="719"/>
                </a:lnTo>
                <a:lnTo>
                  <a:pt x="118" y="726"/>
                </a:lnTo>
                <a:lnTo>
                  <a:pt x="106" y="736"/>
                </a:lnTo>
                <a:lnTo>
                  <a:pt x="104" y="752"/>
                </a:lnTo>
                <a:lnTo>
                  <a:pt x="104" y="767"/>
                </a:lnTo>
                <a:lnTo>
                  <a:pt x="120" y="793"/>
                </a:lnTo>
                <a:lnTo>
                  <a:pt x="132" y="828"/>
                </a:lnTo>
                <a:lnTo>
                  <a:pt x="135" y="835"/>
                </a:lnTo>
                <a:lnTo>
                  <a:pt x="142" y="847"/>
                </a:lnTo>
                <a:lnTo>
                  <a:pt x="144" y="864"/>
                </a:lnTo>
                <a:lnTo>
                  <a:pt x="156" y="875"/>
                </a:lnTo>
                <a:lnTo>
                  <a:pt x="163" y="894"/>
                </a:lnTo>
                <a:lnTo>
                  <a:pt x="175" y="904"/>
                </a:lnTo>
                <a:lnTo>
                  <a:pt x="177" y="913"/>
                </a:lnTo>
                <a:lnTo>
                  <a:pt x="172" y="923"/>
                </a:lnTo>
                <a:lnTo>
                  <a:pt x="172" y="932"/>
                </a:lnTo>
                <a:lnTo>
                  <a:pt x="187" y="942"/>
                </a:lnTo>
                <a:lnTo>
                  <a:pt x="189" y="949"/>
                </a:lnTo>
                <a:lnTo>
                  <a:pt x="191" y="954"/>
                </a:lnTo>
                <a:lnTo>
                  <a:pt x="184" y="970"/>
                </a:lnTo>
                <a:lnTo>
                  <a:pt x="184" y="987"/>
                </a:lnTo>
                <a:lnTo>
                  <a:pt x="182" y="994"/>
                </a:lnTo>
                <a:lnTo>
                  <a:pt x="179" y="1006"/>
                </a:lnTo>
                <a:lnTo>
                  <a:pt x="177" y="1015"/>
                </a:lnTo>
                <a:lnTo>
                  <a:pt x="184" y="1022"/>
                </a:lnTo>
                <a:lnTo>
                  <a:pt x="189" y="1034"/>
                </a:lnTo>
                <a:lnTo>
                  <a:pt x="198" y="1036"/>
                </a:lnTo>
                <a:lnTo>
                  <a:pt x="222" y="1041"/>
                </a:lnTo>
                <a:lnTo>
                  <a:pt x="234" y="1044"/>
                </a:lnTo>
                <a:lnTo>
                  <a:pt x="253" y="1058"/>
                </a:lnTo>
                <a:lnTo>
                  <a:pt x="267" y="1063"/>
                </a:lnTo>
                <a:lnTo>
                  <a:pt x="276" y="1063"/>
                </a:lnTo>
                <a:lnTo>
                  <a:pt x="295" y="1077"/>
                </a:lnTo>
                <a:lnTo>
                  <a:pt x="307" y="1091"/>
                </a:lnTo>
                <a:lnTo>
                  <a:pt x="310" y="1103"/>
                </a:lnTo>
                <a:lnTo>
                  <a:pt x="317" y="1112"/>
                </a:lnTo>
                <a:lnTo>
                  <a:pt x="347" y="1129"/>
                </a:lnTo>
                <a:lnTo>
                  <a:pt x="371" y="1134"/>
                </a:lnTo>
                <a:lnTo>
                  <a:pt x="381" y="1138"/>
                </a:lnTo>
                <a:lnTo>
                  <a:pt x="388" y="1160"/>
                </a:lnTo>
                <a:lnTo>
                  <a:pt x="383" y="1174"/>
                </a:lnTo>
                <a:lnTo>
                  <a:pt x="395" y="1181"/>
                </a:lnTo>
                <a:lnTo>
                  <a:pt x="399" y="1176"/>
                </a:lnTo>
                <a:lnTo>
                  <a:pt x="409" y="1179"/>
                </a:lnTo>
                <a:lnTo>
                  <a:pt x="416" y="1186"/>
                </a:lnTo>
                <a:lnTo>
                  <a:pt x="428" y="1200"/>
                </a:lnTo>
                <a:lnTo>
                  <a:pt x="442" y="1214"/>
                </a:lnTo>
                <a:lnTo>
                  <a:pt x="470" y="1252"/>
                </a:lnTo>
                <a:lnTo>
                  <a:pt x="482" y="1280"/>
                </a:lnTo>
                <a:lnTo>
                  <a:pt x="482" y="1302"/>
                </a:lnTo>
                <a:lnTo>
                  <a:pt x="482" y="1309"/>
                </a:lnTo>
                <a:lnTo>
                  <a:pt x="480" y="1318"/>
                </a:lnTo>
                <a:lnTo>
                  <a:pt x="480" y="1335"/>
                </a:lnTo>
                <a:lnTo>
                  <a:pt x="487" y="1335"/>
                </a:lnTo>
                <a:lnTo>
                  <a:pt x="489" y="1339"/>
                </a:lnTo>
                <a:lnTo>
                  <a:pt x="489" y="1354"/>
                </a:lnTo>
                <a:lnTo>
                  <a:pt x="489" y="1354"/>
                </a:lnTo>
                <a:lnTo>
                  <a:pt x="518" y="1358"/>
                </a:lnTo>
                <a:lnTo>
                  <a:pt x="548" y="1361"/>
                </a:lnTo>
                <a:lnTo>
                  <a:pt x="579" y="1363"/>
                </a:lnTo>
                <a:lnTo>
                  <a:pt x="610" y="1368"/>
                </a:lnTo>
                <a:lnTo>
                  <a:pt x="641" y="1370"/>
                </a:lnTo>
                <a:lnTo>
                  <a:pt x="671" y="1373"/>
                </a:lnTo>
                <a:lnTo>
                  <a:pt x="702" y="1375"/>
                </a:lnTo>
                <a:lnTo>
                  <a:pt x="733" y="1380"/>
                </a:lnTo>
                <a:lnTo>
                  <a:pt x="745" y="1380"/>
                </a:lnTo>
                <a:lnTo>
                  <a:pt x="747" y="1380"/>
                </a:lnTo>
                <a:lnTo>
                  <a:pt x="747" y="1380"/>
                </a:lnTo>
                <a:lnTo>
                  <a:pt x="761" y="1380"/>
                </a:lnTo>
                <a:lnTo>
                  <a:pt x="768" y="1377"/>
                </a:lnTo>
                <a:lnTo>
                  <a:pt x="773" y="1368"/>
                </a:lnTo>
                <a:lnTo>
                  <a:pt x="776" y="1358"/>
                </a:lnTo>
                <a:lnTo>
                  <a:pt x="776" y="1351"/>
                </a:lnTo>
                <a:lnTo>
                  <a:pt x="771" y="1342"/>
                </a:lnTo>
                <a:lnTo>
                  <a:pt x="761" y="1337"/>
                </a:lnTo>
                <a:lnTo>
                  <a:pt x="757" y="1323"/>
                </a:lnTo>
                <a:lnTo>
                  <a:pt x="759" y="1302"/>
                </a:lnTo>
                <a:lnTo>
                  <a:pt x="761" y="1292"/>
                </a:lnTo>
                <a:lnTo>
                  <a:pt x="766" y="1292"/>
                </a:lnTo>
                <a:lnTo>
                  <a:pt x="773" y="1287"/>
                </a:lnTo>
                <a:lnTo>
                  <a:pt x="778" y="1280"/>
                </a:lnTo>
                <a:lnTo>
                  <a:pt x="785" y="1271"/>
                </a:lnTo>
                <a:lnTo>
                  <a:pt x="787" y="1261"/>
                </a:lnTo>
                <a:lnTo>
                  <a:pt x="790" y="1250"/>
                </a:lnTo>
                <a:lnTo>
                  <a:pt x="792" y="1235"/>
                </a:lnTo>
                <a:lnTo>
                  <a:pt x="804" y="1216"/>
                </a:lnTo>
                <a:lnTo>
                  <a:pt x="813" y="1207"/>
                </a:lnTo>
                <a:lnTo>
                  <a:pt x="835" y="1197"/>
                </a:lnTo>
                <a:lnTo>
                  <a:pt x="839" y="1193"/>
                </a:lnTo>
                <a:lnTo>
                  <a:pt x="839" y="1190"/>
                </a:lnTo>
                <a:lnTo>
                  <a:pt x="839" y="1190"/>
                </a:lnTo>
                <a:lnTo>
                  <a:pt x="837" y="1183"/>
                </a:lnTo>
                <a:close/>
                <a:moveTo>
                  <a:pt x="376" y="1216"/>
                </a:moveTo>
                <a:lnTo>
                  <a:pt x="362" y="1205"/>
                </a:lnTo>
                <a:lnTo>
                  <a:pt x="359" y="1205"/>
                </a:lnTo>
                <a:lnTo>
                  <a:pt x="359" y="1209"/>
                </a:lnTo>
                <a:lnTo>
                  <a:pt x="359" y="1209"/>
                </a:lnTo>
                <a:lnTo>
                  <a:pt x="366" y="1212"/>
                </a:lnTo>
                <a:lnTo>
                  <a:pt x="366" y="1214"/>
                </a:lnTo>
                <a:lnTo>
                  <a:pt x="366" y="1221"/>
                </a:lnTo>
                <a:lnTo>
                  <a:pt x="369" y="1226"/>
                </a:lnTo>
                <a:lnTo>
                  <a:pt x="376" y="1228"/>
                </a:lnTo>
                <a:lnTo>
                  <a:pt x="385" y="1231"/>
                </a:lnTo>
                <a:lnTo>
                  <a:pt x="381" y="1221"/>
                </a:lnTo>
                <a:lnTo>
                  <a:pt x="376" y="1216"/>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80" name="Freeform 56">
            <a:extLst>
              <a:ext uri="{FF2B5EF4-FFF2-40B4-BE49-F238E27FC236}">
                <a16:creationId xmlns:a16="http://schemas.microsoft.com/office/drawing/2014/main" id="{408C5B89-457D-205B-EB90-2BDD91ACCA06}"/>
              </a:ext>
            </a:extLst>
          </p:cNvPr>
          <p:cNvSpPr>
            <a:spLocks noEditPoints="1"/>
          </p:cNvSpPr>
          <p:nvPr/>
        </p:nvSpPr>
        <p:spPr bwMode="auto">
          <a:xfrm>
            <a:off x="831850" y="1020763"/>
            <a:ext cx="1063625" cy="795337"/>
          </a:xfrm>
          <a:custGeom>
            <a:avLst/>
            <a:gdLst/>
            <a:ahLst/>
            <a:cxnLst>
              <a:cxn ang="0">
                <a:pos x="194" y="87"/>
              </a:cxn>
              <a:cxn ang="0">
                <a:pos x="190" y="113"/>
              </a:cxn>
              <a:cxn ang="0">
                <a:pos x="197" y="142"/>
              </a:cxn>
              <a:cxn ang="0">
                <a:pos x="197" y="125"/>
              </a:cxn>
              <a:cxn ang="0">
                <a:pos x="187" y="101"/>
              </a:cxn>
              <a:cxn ang="0">
                <a:pos x="190" y="49"/>
              </a:cxn>
              <a:cxn ang="0">
                <a:pos x="180" y="40"/>
              </a:cxn>
              <a:cxn ang="0">
                <a:pos x="185" y="73"/>
              </a:cxn>
              <a:cxn ang="0">
                <a:pos x="178" y="68"/>
              </a:cxn>
              <a:cxn ang="0">
                <a:pos x="185" y="2"/>
              </a:cxn>
              <a:cxn ang="0">
                <a:pos x="138" y="224"/>
              </a:cxn>
              <a:cxn ang="0">
                <a:pos x="178" y="172"/>
              </a:cxn>
              <a:cxn ang="0">
                <a:pos x="182" y="175"/>
              </a:cxn>
              <a:cxn ang="0">
                <a:pos x="178" y="198"/>
              </a:cxn>
              <a:cxn ang="0">
                <a:pos x="175" y="215"/>
              </a:cxn>
              <a:cxn ang="0">
                <a:pos x="168" y="45"/>
              </a:cxn>
              <a:cxn ang="0">
                <a:pos x="660" y="123"/>
              </a:cxn>
              <a:cxn ang="0">
                <a:pos x="454" y="75"/>
              </a:cxn>
              <a:cxn ang="0">
                <a:pos x="249" y="19"/>
              </a:cxn>
              <a:cxn ang="0">
                <a:pos x="213" y="37"/>
              </a:cxn>
              <a:cxn ang="0">
                <a:pos x="213" y="68"/>
              </a:cxn>
              <a:cxn ang="0">
                <a:pos x="197" y="78"/>
              </a:cxn>
              <a:cxn ang="0">
                <a:pos x="211" y="104"/>
              </a:cxn>
              <a:cxn ang="0">
                <a:pos x="206" y="127"/>
              </a:cxn>
              <a:cxn ang="0">
                <a:pos x="211" y="130"/>
              </a:cxn>
              <a:cxn ang="0">
                <a:pos x="194" y="165"/>
              </a:cxn>
              <a:cxn ang="0">
                <a:pos x="190" y="187"/>
              </a:cxn>
              <a:cxn ang="0">
                <a:pos x="168" y="222"/>
              </a:cxn>
              <a:cxn ang="0">
                <a:pos x="138" y="234"/>
              </a:cxn>
              <a:cxn ang="0">
                <a:pos x="142" y="210"/>
              </a:cxn>
              <a:cxn ang="0">
                <a:pos x="156" y="220"/>
              </a:cxn>
              <a:cxn ang="0">
                <a:pos x="166" y="179"/>
              </a:cxn>
              <a:cxn ang="0">
                <a:pos x="185" y="163"/>
              </a:cxn>
              <a:cxn ang="0">
                <a:pos x="180" y="153"/>
              </a:cxn>
              <a:cxn ang="0">
                <a:pos x="130" y="187"/>
              </a:cxn>
              <a:cxn ang="0">
                <a:pos x="128" y="201"/>
              </a:cxn>
              <a:cxn ang="0">
                <a:pos x="161" y="153"/>
              </a:cxn>
              <a:cxn ang="0">
                <a:pos x="175" y="127"/>
              </a:cxn>
              <a:cxn ang="0">
                <a:pos x="159" y="116"/>
              </a:cxn>
              <a:cxn ang="0">
                <a:pos x="81" y="78"/>
              </a:cxn>
              <a:cxn ang="0">
                <a:pos x="31" y="47"/>
              </a:cxn>
              <a:cxn ang="0">
                <a:pos x="24" y="163"/>
              </a:cxn>
              <a:cxn ang="0">
                <a:pos x="26" y="215"/>
              </a:cxn>
              <a:cxn ang="0">
                <a:pos x="26" y="258"/>
              </a:cxn>
              <a:cxn ang="0">
                <a:pos x="10" y="284"/>
              </a:cxn>
              <a:cxn ang="0">
                <a:pos x="36" y="319"/>
              </a:cxn>
              <a:cxn ang="0">
                <a:pos x="76" y="345"/>
              </a:cxn>
              <a:cxn ang="0">
                <a:pos x="97" y="423"/>
              </a:cxn>
              <a:cxn ang="0">
                <a:pos x="164" y="435"/>
              </a:cxn>
              <a:cxn ang="0">
                <a:pos x="263" y="464"/>
              </a:cxn>
              <a:cxn ang="0">
                <a:pos x="414" y="464"/>
              </a:cxn>
              <a:cxn ang="0">
                <a:pos x="509" y="483"/>
              </a:cxn>
              <a:cxn ang="0">
                <a:pos x="596" y="485"/>
              </a:cxn>
              <a:cxn ang="0">
                <a:pos x="599" y="447"/>
              </a:cxn>
              <a:cxn ang="0">
                <a:pos x="625" y="326"/>
              </a:cxn>
              <a:cxn ang="0">
                <a:pos x="651" y="206"/>
              </a:cxn>
            </a:cxnLst>
            <a:rect l="0" t="0" r="r" b="b"/>
            <a:pathLst>
              <a:path w="670" h="501">
                <a:moveTo>
                  <a:pt x="201" y="99"/>
                </a:moveTo>
                <a:lnTo>
                  <a:pt x="204" y="94"/>
                </a:lnTo>
                <a:lnTo>
                  <a:pt x="201" y="90"/>
                </a:lnTo>
                <a:lnTo>
                  <a:pt x="199" y="87"/>
                </a:lnTo>
                <a:lnTo>
                  <a:pt x="197" y="85"/>
                </a:lnTo>
                <a:lnTo>
                  <a:pt x="194" y="87"/>
                </a:lnTo>
                <a:lnTo>
                  <a:pt x="187" y="97"/>
                </a:lnTo>
                <a:lnTo>
                  <a:pt x="182" y="99"/>
                </a:lnTo>
                <a:lnTo>
                  <a:pt x="182" y="101"/>
                </a:lnTo>
                <a:lnTo>
                  <a:pt x="185" y="108"/>
                </a:lnTo>
                <a:lnTo>
                  <a:pt x="187" y="113"/>
                </a:lnTo>
                <a:lnTo>
                  <a:pt x="190" y="113"/>
                </a:lnTo>
                <a:lnTo>
                  <a:pt x="190" y="118"/>
                </a:lnTo>
                <a:lnTo>
                  <a:pt x="187" y="125"/>
                </a:lnTo>
                <a:lnTo>
                  <a:pt x="187" y="130"/>
                </a:lnTo>
                <a:lnTo>
                  <a:pt x="190" y="135"/>
                </a:lnTo>
                <a:lnTo>
                  <a:pt x="194" y="137"/>
                </a:lnTo>
                <a:lnTo>
                  <a:pt x="197" y="142"/>
                </a:lnTo>
                <a:lnTo>
                  <a:pt x="197" y="146"/>
                </a:lnTo>
                <a:lnTo>
                  <a:pt x="199" y="149"/>
                </a:lnTo>
                <a:lnTo>
                  <a:pt x="201" y="149"/>
                </a:lnTo>
                <a:lnTo>
                  <a:pt x="204" y="146"/>
                </a:lnTo>
                <a:lnTo>
                  <a:pt x="204" y="139"/>
                </a:lnTo>
                <a:lnTo>
                  <a:pt x="197" y="125"/>
                </a:lnTo>
                <a:lnTo>
                  <a:pt x="192" y="132"/>
                </a:lnTo>
                <a:lnTo>
                  <a:pt x="194" y="113"/>
                </a:lnTo>
                <a:lnTo>
                  <a:pt x="194" y="108"/>
                </a:lnTo>
                <a:lnTo>
                  <a:pt x="192" y="106"/>
                </a:lnTo>
                <a:lnTo>
                  <a:pt x="187" y="101"/>
                </a:lnTo>
                <a:lnTo>
                  <a:pt x="187" y="101"/>
                </a:lnTo>
                <a:lnTo>
                  <a:pt x="201" y="99"/>
                </a:lnTo>
                <a:close/>
                <a:moveTo>
                  <a:pt x="185" y="54"/>
                </a:moveTo>
                <a:lnTo>
                  <a:pt x="185" y="52"/>
                </a:lnTo>
                <a:lnTo>
                  <a:pt x="187" y="45"/>
                </a:lnTo>
                <a:lnTo>
                  <a:pt x="187" y="45"/>
                </a:lnTo>
                <a:lnTo>
                  <a:pt x="190" y="49"/>
                </a:lnTo>
                <a:lnTo>
                  <a:pt x="192" y="52"/>
                </a:lnTo>
                <a:lnTo>
                  <a:pt x="197" y="49"/>
                </a:lnTo>
                <a:lnTo>
                  <a:pt x="197" y="47"/>
                </a:lnTo>
                <a:lnTo>
                  <a:pt x="187" y="37"/>
                </a:lnTo>
                <a:lnTo>
                  <a:pt x="187" y="37"/>
                </a:lnTo>
                <a:lnTo>
                  <a:pt x="180" y="40"/>
                </a:lnTo>
                <a:lnTo>
                  <a:pt x="178" y="42"/>
                </a:lnTo>
                <a:lnTo>
                  <a:pt x="178" y="47"/>
                </a:lnTo>
                <a:lnTo>
                  <a:pt x="185" y="54"/>
                </a:lnTo>
                <a:close/>
                <a:moveTo>
                  <a:pt x="182" y="75"/>
                </a:moveTo>
                <a:lnTo>
                  <a:pt x="185" y="75"/>
                </a:lnTo>
                <a:lnTo>
                  <a:pt x="185" y="73"/>
                </a:lnTo>
                <a:lnTo>
                  <a:pt x="182" y="66"/>
                </a:lnTo>
                <a:lnTo>
                  <a:pt x="185" y="59"/>
                </a:lnTo>
                <a:lnTo>
                  <a:pt x="182" y="59"/>
                </a:lnTo>
                <a:lnTo>
                  <a:pt x="180" y="59"/>
                </a:lnTo>
                <a:lnTo>
                  <a:pt x="178" y="66"/>
                </a:lnTo>
                <a:lnTo>
                  <a:pt x="178" y="68"/>
                </a:lnTo>
                <a:lnTo>
                  <a:pt x="178" y="73"/>
                </a:lnTo>
                <a:lnTo>
                  <a:pt x="182" y="75"/>
                </a:lnTo>
                <a:close/>
                <a:moveTo>
                  <a:pt x="185" y="2"/>
                </a:moveTo>
                <a:lnTo>
                  <a:pt x="187" y="0"/>
                </a:lnTo>
                <a:lnTo>
                  <a:pt x="185" y="0"/>
                </a:lnTo>
                <a:lnTo>
                  <a:pt x="185" y="2"/>
                </a:lnTo>
                <a:lnTo>
                  <a:pt x="185" y="2"/>
                </a:lnTo>
                <a:close/>
                <a:moveTo>
                  <a:pt x="133" y="220"/>
                </a:moveTo>
                <a:lnTo>
                  <a:pt x="133" y="227"/>
                </a:lnTo>
                <a:lnTo>
                  <a:pt x="135" y="227"/>
                </a:lnTo>
                <a:lnTo>
                  <a:pt x="135" y="224"/>
                </a:lnTo>
                <a:lnTo>
                  <a:pt x="138" y="224"/>
                </a:lnTo>
                <a:lnTo>
                  <a:pt x="135" y="215"/>
                </a:lnTo>
                <a:lnTo>
                  <a:pt x="133" y="217"/>
                </a:lnTo>
                <a:lnTo>
                  <a:pt x="133" y="220"/>
                </a:lnTo>
                <a:close/>
                <a:moveTo>
                  <a:pt x="182" y="172"/>
                </a:moveTo>
                <a:lnTo>
                  <a:pt x="180" y="170"/>
                </a:lnTo>
                <a:lnTo>
                  <a:pt x="178" y="172"/>
                </a:lnTo>
                <a:lnTo>
                  <a:pt x="175" y="175"/>
                </a:lnTo>
                <a:lnTo>
                  <a:pt x="173" y="179"/>
                </a:lnTo>
                <a:lnTo>
                  <a:pt x="175" y="184"/>
                </a:lnTo>
                <a:lnTo>
                  <a:pt x="178" y="187"/>
                </a:lnTo>
                <a:lnTo>
                  <a:pt x="180" y="187"/>
                </a:lnTo>
                <a:lnTo>
                  <a:pt x="182" y="175"/>
                </a:lnTo>
                <a:lnTo>
                  <a:pt x="182" y="172"/>
                </a:lnTo>
                <a:close/>
                <a:moveTo>
                  <a:pt x="175" y="217"/>
                </a:moveTo>
                <a:lnTo>
                  <a:pt x="180" y="215"/>
                </a:lnTo>
                <a:lnTo>
                  <a:pt x="180" y="213"/>
                </a:lnTo>
                <a:lnTo>
                  <a:pt x="178" y="206"/>
                </a:lnTo>
                <a:lnTo>
                  <a:pt x="178" y="198"/>
                </a:lnTo>
                <a:lnTo>
                  <a:pt x="178" y="198"/>
                </a:lnTo>
                <a:lnTo>
                  <a:pt x="173" y="206"/>
                </a:lnTo>
                <a:lnTo>
                  <a:pt x="171" y="215"/>
                </a:lnTo>
                <a:lnTo>
                  <a:pt x="175" y="210"/>
                </a:lnTo>
                <a:lnTo>
                  <a:pt x="175" y="213"/>
                </a:lnTo>
                <a:lnTo>
                  <a:pt x="175" y="215"/>
                </a:lnTo>
                <a:lnTo>
                  <a:pt x="175" y="217"/>
                </a:lnTo>
                <a:close/>
                <a:moveTo>
                  <a:pt x="164" y="61"/>
                </a:moveTo>
                <a:lnTo>
                  <a:pt x="173" y="66"/>
                </a:lnTo>
                <a:lnTo>
                  <a:pt x="171" y="61"/>
                </a:lnTo>
                <a:lnTo>
                  <a:pt x="171" y="56"/>
                </a:lnTo>
                <a:lnTo>
                  <a:pt x="168" y="45"/>
                </a:lnTo>
                <a:lnTo>
                  <a:pt x="164" y="45"/>
                </a:lnTo>
                <a:lnTo>
                  <a:pt x="161" y="47"/>
                </a:lnTo>
                <a:lnTo>
                  <a:pt x="161" y="54"/>
                </a:lnTo>
                <a:lnTo>
                  <a:pt x="161" y="56"/>
                </a:lnTo>
                <a:lnTo>
                  <a:pt x="164" y="61"/>
                </a:lnTo>
                <a:close/>
                <a:moveTo>
                  <a:pt x="660" y="123"/>
                </a:moveTo>
                <a:lnTo>
                  <a:pt x="625" y="116"/>
                </a:lnTo>
                <a:lnTo>
                  <a:pt x="592" y="108"/>
                </a:lnTo>
                <a:lnTo>
                  <a:pt x="556" y="99"/>
                </a:lnTo>
                <a:lnTo>
                  <a:pt x="523" y="92"/>
                </a:lnTo>
                <a:lnTo>
                  <a:pt x="488" y="82"/>
                </a:lnTo>
                <a:lnTo>
                  <a:pt x="454" y="75"/>
                </a:lnTo>
                <a:lnTo>
                  <a:pt x="419" y="66"/>
                </a:lnTo>
                <a:lnTo>
                  <a:pt x="386" y="56"/>
                </a:lnTo>
                <a:lnTo>
                  <a:pt x="350" y="47"/>
                </a:lnTo>
                <a:lnTo>
                  <a:pt x="317" y="37"/>
                </a:lnTo>
                <a:lnTo>
                  <a:pt x="284" y="28"/>
                </a:lnTo>
                <a:lnTo>
                  <a:pt x="249" y="19"/>
                </a:lnTo>
                <a:lnTo>
                  <a:pt x="216" y="9"/>
                </a:lnTo>
                <a:lnTo>
                  <a:pt x="208" y="7"/>
                </a:lnTo>
                <a:lnTo>
                  <a:pt x="208" y="26"/>
                </a:lnTo>
                <a:lnTo>
                  <a:pt x="208" y="33"/>
                </a:lnTo>
                <a:lnTo>
                  <a:pt x="211" y="37"/>
                </a:lnTo>
                <a:lnTo>
                  <a:pt x="213" y="37"/>
                </a:lnTo>
                <a:lnTo>
                  <a:pt x="216" y="37"/>
                </a:lnTo>
                <a:lnTo>
                  <a:pt x="218" y="37"/>
                </a:lnTo>
                <a:lnTo>
                  <a:pt x="218" y="40"/>
                </a:lnTo>
                <a:lnTo>
                  <a:pt x="218" y="52"/>
                </a:lnTo>
                <a:lnTo>
                  <a:pt x="213" y="66"/>
                </a:lnTo>
                <a:lnTo>
                  <a:pt x="213" y="68"/>
                </a:lnTo>
                <a:lnTo>
                  <a:pt x="213" y="73"/>
                </a:lnTo>
                <a:lnTo>
                  <a:pt x="208" y="75"/>
                </a:lnTo>
                <a:lnTo>
                  <a:pt x="201" y="71"/>
                </a:lnTo>
                <a:lnTo>
                  <a:pt x="199" y="71"/>
                </a:lnTo>
                <a:lnTo>
                  <a:pt x="197" y="73"/>
                </a:lnTo>
                <a:lnTo>
                  <a:pt x="197" y="78"/>
                </a:lnTo>
                <a:lnTo>
                  <a:pt x="199" y="78"/>
                </a:lnTo>
                <a:lnTo>
                  <a:pt x="204" y="80"/>
                </a:lnTo>
                <a:lnTo>
                  <a:pt x="206" y="85"/>
                </a:lnTo>
                <a:lnTo>
                  <a:pt x="208" y="90"/>
                </a:lnTo>
                <a:lnTo>
                  <a:pt x="213" y="101"/>
                </a:lnTo>
                <a:lnTo>
                  <a:pt x="211" y="104"/>
                </a:lnTo>
                <a:lnTo>
                  <a:pt x="206" y="104"/>
                </a:lnTo>
                <a:lnTo>
                  <a:pt x="201" y="106"/>
                </a:lnTo>
                <a:lnTo>
                  <a:pt x="199" y="111"/>
                </a:lnTo>
                <a:lnTo>
                  <a:pt x="199" y="116"/>
                </a:lnTo>
                <a:lnTo>
                  <a:pt x="199" y="120"/>
                </a:lnTo>
                <a:lnTo>
                  <a:pt x="206" y="127"/>
                </a:lnTo>
                <a:lnTo>
                  <a:pt x="206" y="127"/>
                </a:lnTo>
                <a:lnTo>
                  <a:pt x="206" y="116"/>
                </a:lnTo>
                <a:lnTo>
                  <a:pt x="208" y="116"/>
                </a:lnTo>
                <a:lnTo>
                  <a:pt x="208" y="118"/>
                </a:lnTo>
                <a:lnTo>
                  <a:pt x="211" y="125"/>
                </a:lnTo>
                <a:lnTo>
                  <a:pt x="211" y="130"/>
                </a:lnTo>
                <a:lnTo>
                  <a:pt x="216" y="137"/>
                </a:lnTo>
                <a:lnTo>
                  <a:pt x="216" y="139"/>
                </a:lnTo>
                <a:lnTo>
                  <a:pt x="206" y="149"/>
                </a:lnTo>
                <a:lnTo>
                  <a:pt x="204" y="151"/>
                </a:lnTo>
                <a:lnTo>
                  <a:pt x="197" y="161"/>
                </a:lnTo>
                <a:lnTo>
                  <a:pt x="194" y="165"/>
                </a:lnTo>
                <a:lnTo>
                  <a:pt x="194" y="168"/>
                </a:lnTo>
                <a:lnTo>
                  <a:pt x="194" y="172"/>
                </a:lnTo>
                <a:lnTo>
                  <a:pt x="190" y="177"/>
                </a:lnTo>
                <a:lnTo>
                  <a:pt x="190" y="179"/>
                </a:lnTo>
                <a:lnTo>
                  <a:pt x="190" y="184"/>
                </a:lnTo>
                <a:lnTo>
                  <a:pt x="190" y="187"/>
                </a:lnTo>
                <a:lnTo>
                  <a:pt x="187" y="196"/>
                </a:lnTo>
                <a:lnTo>
                  <a:pt x="185" y="213"/>
                </a:lnTo>
                <a:lnTo>
                  <a:pt x="182" y="217"/>
                </a:lnTo>
                <a:lnTo>
                  <a:pt x="175" y="222"/>
                </a:lnTo>
                <a:lnTo>
                  <a:pt x="171" y="222"/>
                </a:lnTo>
                <a:lnTo>
                  <a:pt x="168" y="222"/>
                </a:lnTo>
                <a:lnTo>
                  <a:pt x="164" y="224"/>
                </a:lnTo>
                <a:lnTo>
                  <a:pt x="156" y="236"/>
                </a:lnTo>
                <a:lnTo>
                  <a:pt x="152" y="239"/>
                </a:lnTo>
                <a:lnTo>
                  <a:pt x="145" y="241"/>
                </a:lnTo>
                <a:lnTo>
                  <a:pt x="142" y="239"/>
                </a:lnTo>
                <a:lnTo>
                  <a:pt x="138" y="234"/>
                </a:lnTo>
                <a:lnTo>
                  <a:pt x="128" y="232"/>
                </a:lnTo>
                <a:lnTo>
                  <a:pt x="119" y="229"/>
                </a:lnTo>
                <a:lnTo>
                  <a:pt x="123" y="224"/>
                </a:lnTo>
                <a:lnTo>
                  <a:pt x="128" y="217"/>
                </a:lnTo>
                <a:lnTo>
                  <a:pt x="133" y="213"/>
                </a:lnTo>
                <a:lnTo>
                  <a:pt x="142" y="210"/>
                </a:lnTo>
                <a:lnTo>
                  <a:pt x="145" y="210"/>
                </a:lnTo>
                <a:lnTo>
                  <a:pt x="142" y="224"/>
                </a:lnTo>
                <a:lnTo>
                  <a:pt x="145" y="224"/>
                </a:lnTo>
                <a:lnTo>
                  <a:pt x="152" y="215"/>
                </a:lnTo>
                <a:lnTo>
                  <a:pt x="152" y="215"/>
                </a:lnTo>
                <a:lnTo>
                  <a:pt x="156" y="220"/>
                </a:lnTo>
                <a:lnTo>
                  <a:pt x="159" y="222"/>
                </a:lnTo>
                <a:lnTo>
                  <a:pt x="161" y="220"/>
                </a:lnTo>
                <a:lnTo>
                  <a:pt x="168" y="208"/>
                </a:lnTo>
                <a:lnTo>
                  <a:pt x="171" y="201"/>
                </a:lnTo>
                <a:lnTo>
                  <a:pt x="171" y="191"/>
                </a:lnTo>
                <a:lnTo>
                  <a:pt x="166" y="179"/>
                </a:lnTo>
                <a:lnTo>
                  <a:pt x="166" y="179"/>
                </a:lnTo>
                <a:lnTo>
                  <a:pt x="168" y="179"/>
                </a:lnTo>
                <a:lnTo>
                  <a:pt x="171" y="179"/>
                </a:lnTo>
                <a:lnTo>
                  <a:pt x="173" y="170"/>
                </a:lnTo>
                <a:lnTo>
                  <a:pt x="173" y="168"/>
                </a:lnTo>
                <a:lnTo>
                  <a:pt x="185" y="163"/>
                </a:lnTo>
                <a:lnTo>
                  <a:pt x="187" y="158"/>
                </a:lnTo>
                <a:lnTo>
                  <a:pt x="190" y="144"/>
                </a:lnTo>
                <a:lnTo>
                  <a:pt x="185" y="142"/>
                </a:lnTo>
                <a:lnTo>
                  <a:pt x="182" y="144"/>
                </a:lnTo>
                <a:lnTo>
                  <a:pt x="182" y="151"/>
                </a:lnTo>
                <a:lnTo>
                  <a:pt x="180" y="153"/>
                </a:lnTo>
                <a:lnTo>
                  <a:pt x="168" y="161"/>
                </a:lnTo>
                <a:lnTo>
                  <a:pt x="161" y="165"/>
                </a:lnTo>
                <a:lnTo>
                  <a:pt x="156" y="170"/>
                </a:lnTo>
                <a:lnTo>
                  <a:pt x="147" y="175"/>
                </a:lnTo>
                <a:lnTo>
                  <a:pt x="138" y="177"/>
                </a:lnTo>
                <a:lnTo>
                  <a:pt x="130" y="187"/>
                </a:lnTo>
                <a:lnTo>
                  <a:pt x="128" y="189"/>
                </a:lnTo>
                <a:lnTo>
                  <a:pt x="126" y="196"/>
                </a:lnTo>
                <a:lnTo>
                  <a:pt x="130" y="196"/>
                </a:lnTo>
                <a:lnTo>
                  <a:pt x="140" y="196"/>
                </a:lnTo>
                <a:lnTo>
                  <a:pt x="138" y="198"/>
                </a:lnTo>
                <a:lnTo>
                  <a:pt x="128" y="201"/>
                </a:lnTo>
                <a:lnTo>
                  <a:pt x="121" y="201"/>
                </a:lnTo>
                <a:lnTo>
                  <a:pt x="119" y="198"/>
                </a:lnTo>
                <a:lnTo>
                  <a:pt x="119" y="196"/>
                </a:lnTo>
                <a:lnTo>
                  <a:pt x="121" y="189"/>
                </a:lnTo>
                <a:lnTo>
                  <a:pt x="133" y="177"/>
                </a:lnTo>
                <a:lnTo>
                  <a:pt x="161" y="153"/>
                </a:lnTo>
                <a:lnTo>
                  <a:pt x="161" y="156"/>
                </a:lnTo>
                <a:lnTo>
                  <a:pt x="159" y="161"/>
                </a:lnTo>
                <a:lnTo>
                  <a:pt x="161" y="161"/>
                </a:lnTo>
                <a:lnTo>
                  <a:pt x="178" y="146"/>
                </a:lnTo>
                <a:lnTo>
                  <a:pt x="178" y="139"/>
                </a:lnTo>
                <a:lnTo>
                  <a:pt x="175" y="127"/>
                </a:lnTo>
                <a:lnTo>
                  <a:pt x="175" y="120"/>
                </a:lnTo>
                <a:lnTo>
                  <a:pt x="178" y="113"/>
                </a:lnTo>
                <a:lnTo>
                  <a:pt x="178" y="111"/>
                </a:lnTo>
                <a:lnTo>
                  <a:pt x="168" y="116"/>
                </a:lnTo>
                <a:lnTo>
                  <a:pt x="164" y="116"/>
                </a:lnTo>
                <a:lnTo>
                  <a:pt x="159" y="116"/>
                </a:lnTo>
                <a:lnTo>
                  <a:pt x="154" y="113"/>
                </a:lnTo>
                <a:lnTo>
                  <a:pt x="149" y="101"/>
                </a:lnTo>
                <a:lnTo>
                  <a:pt x="147" y="101"/>
                </a:lnTo>
                <a:lnTo>
                  <a:pt x="138" y="101"/>
                </a:lnTo>
                <a:lnTo>
                  <a:pt x="135" y="101"/>
                </a:lnTo>
                <a:lnTo>
                  <a:pt x="81" y="78"/>
                </a:lnTo>
                <a:lnTo>
                  <a:pt x="74" y="71"/>
                </a:lnTo>
                <a:lnTo>
                  <a:pt x="69" y="63"/>
                </a:lnTo>
                <a:lnTo>
                  <a:pt x="50" y="52"/>
                </a:lnTo>
                <a:lnTo>
                  <a:pt x="38" y="37"/>
                </a:lnTo>
                <a:lnTo>
                  <a:pt x="31" y="33"/>
                </a:lnTo>
                <a:lnTo>
                  <a:pt x="31" y="47"/>
                </a:lnTo>
                <a:lnTo>
                  <a:pt x="24" y="61"/>
                </a:lnTo>
                <a:lnTo>
                  <a:pt x="19" y="85"/>
                </a:lnTo>
                <a:lnTo>
                  <a:pt x="19" y="94"/>
                </a:lnTo>
                <a:lnTo>
                  <a:pt x="29" y="113"/>
                </a:lnTo>
                <a:lnTo>
                  <a:pt x="29" y="130"/>
                </a:lnTo>
                <a:lnTo>
                  <a:pt x="24" y="163"/>
                </a:lnTo>
                <a:lnTo>
                  <a:pt x="26" y="191"/>
                </a:lnTo>
                <a:lnTo>
                  <a:pt x="24" y="206"/>
                </a:lnTo>
                <a:lnTo>
                  <a:pt x="22" y="215"/>
                </a:lnTo>
                <a:lnTo>
                  <a:pt x="22" y="222"/>
                </a:lnTo>
                <a:lnTo>
                  <a:pt x="24" y="217"/>
                </a:lnTo>
                <a:lnTo>
                  <a:pt x="26" y="215"/>
                </a:lnTo>
                <a:lnTo>
                  <a:pt x="31" y="217"/>
                </a:lnTo>
                <a:lnTo>
                  <a:pt x="36" y="224"/>
                </a:lnTo>
                <a:lnTo>
                  <a:pt x="45" y="229"/>
                </a:lnTo>
                <a:lnTo>
                  <a:pt x="19" y="236"/>
                </a:lnTo>
                <a:lnTo>
                  <a:pt x="19" y="251"/>
                </a:lnTo>
                <a:lnTo>
                  <a:pt x="26" y="258"/>
                </a:lnTo>
                <a:lnTo>
                  <a:pt x="31" y="267"/>
                </a:lnTo>
                <a:lnTo>
                  <a:pt x="24" y="281"/>
                </a:lnTo>
                <a:lnTo>
                  <a:pt x="17" y="293"/>
                </a:lnTo>
                <a:lnTo>
                  <a:pt x="15" y="279"/>
                </a:lnTo>
                <a:lnTo>
                  <a:pt x="17" y="269"/>
                </a:lnTo>
                <a:lnTo>
                  <a:pt x="10" y="284"/>
                </a:lnTo>
                <a:lnTo>
                  <a:pt x="7" y="298"/>
                </a:lnTo>
                <a:lnTo>
                  <a:pt x="0" y="307"/>
                </a:lnTo>
                <a:lnTo>
                  <a:pt x="12" y="307"/>
                </a:lnTo>
                <a:lnTo>
                  <a:pt x="15" y="314"/>
                </a:lnTo>
                <a:lnTo>
                  <a:pt x="33" y="314"/>
                </a:lnTo>
                <a:lnTo>
                  <a:pt x="36" y="319"/>
                </a:lnTo>
                <a:lnTo>
                  <a:pt x="52" y="324"/>
                </a:lnTo>
                <a:lnTo>
                  <a:pt x="55" y="333"/>
                </a:lnTo>
                <a:lnTo>
                  <a:pt x="62" y="340"/>
                </a:lnTo>
                <a:lnTo>
                  <a:pt x="64" y="343"/>
                </a:lnTo>
                <a:lnTo>
                  <a:pt x="67" y="345"/>
                </a:lnTo>
                <a:lnTo>
                  <a:pt x="76" y="345"/>
                </a:lnTo>
                <a:lnTo>
                  <a:pt x="83" y="350"/>
                </a:lnTo>
                <a:lnTo>
                  <a:pt x="90" y="357"/>
                </a:lnTo>
                <a:lnTo>
                  <a:pt x="93" y="376"/>
                </a:lnTo>
                <a:lnTo>
                  <a:pt x="93" y="407"/>
                </a:lnTo>
                <a:lnTo>
                  <a:pt x="93" y="416"/>
                </a:lnTo>
                <a:lnTo>
                  <a:pt x="97" y="423"/>
                </a:lnTo>
                <a:lnTo>
                  <a:pt x="104" y="428"/>
                </a:lnTo>
                <a:lnTo>
                  <a:pt x="133" y="440"/>
                </a:lnTo>
                <a:lnTo>
                  <a:pt x="138" y="440"/>
                </a:lnTo>
                <a:lnTo>
                  <a:pt x="138" y="440"/>
                </a:lnTo>
                <a:lnTo>
                  <a:pt x="142" y="442"/>
                </a:lnTo>
                <a:lnTo>
                  <a:pt x="164" y="435"/>
                </a:lnTo>
                <a:lnTo>
                  <a:pt x="182" y="438"/>
                </a:lnTo>
                <a:lnTo>
                  <a:pt x="204" y="445"/>
                </a:lnTo>
                <a:lnTo>
                  <a:pt x="218" y="452"/>
                </a:lnTo>
                <a:lnTo>
                  <a:pt x="220" y="456"/>
                </a:lnTo>
                <a:lnTo>
                  <a:pt x="232" y="461"/>
                </a:lnTo>
                <a:lnTo>
                  <a:pt x="263" y="464"/>
                </a:lnTo>
                <a:lnTo>
                  <a:pt x="294" y="466"/>
                </a:lnTo>
                <a:lnTo>
                  <a:pt x="313" y="466"/>
                </a:lnTo>
                <a:lnTo>
                  <a:pt x="334" y="461"/>
                </a:lnTo>
                <a:lnTo>
                  <a:pt x="379" y="461"/>
                </a:lnTo>
                <a:lnTo>
                  <a:pt x="402" y="464"/>
                </a:lnTo>
                <a:lnTo>
                  <a:pt x="414" y="464"/>
                </a:lnTo>
                <a:lnTo>
                  <a:pt x="417" y="461"/>
                </a:lnTo>
                <a:lnTo>
                  <a:pt x="419" y="461"/>
                </a:lnTo>
                <a:lnTo>
                  <a:pt x="440" y="466"/>
                </a:lnTo>
                <a:lnTo>
                  <a:pt x="464" y="473"/>
                </a:lnTo>
                <a:lnTo>
                  <a:pt x="485" y="478"/>
                </a:lnTo>
                <a:lnTo>
                  <a:pt x="509" y="483"/>
                </a:lnTo>
                <a:lnTo>
                  <a:pt x="533" y="487"/>
                </a:lnTo>
                <a:lnTo>
                  <a:pt x="554" y="492"/>
                </a:lnTo>
                <a:lnTo>
                  <a:pt x="577" y="497"/>
                </a:lnTo>
                <a:lnTo>
                  <a:pt x="599" y="501"/>
                </a:lnTo>
                <a:lnTo>
                  <a:pt x="596" y="494"/>
                </a:lnTo>
                <a:lnTo>
                  <a:pt x="596" y="485"/>
                </a:lnTo>
                <a:lnTo>
                  <a:pt x="601" y="483"/>
                </a:lnTo>
                <a:lnTo>
                  <a:pt x="601" y="473"/>
                </a:lnTo>
                <a:lnTo>
                  <a:pt x="599" y="459"/>
                </a:lnTo>
                <a:lnTo>
                  <a:pt x="596" y="449"/>
                </a:lnTo>
                <a:lnTo>
                  <a:pt x="599" y="447"/>
                </a:lnTo>
                <a:lnTo>
                  <a:pt x="599" y="447"/>
                </a:lnTo>
                <a:lnTo>
                  <a:pt x="603" y="426"/>
                </a:lnTo>
                <a:lnTo>
                  <a:pt x="608" y="407"/>
                </a:lnTo>
                <a:lnTo>
                  <a:pt x="613" y="385"/>
                </a:lnTo>
                <a:lnTo>
                  <a:pt x="615" y="367"/>
                </a:lnTo>
                <a:lnTo>
                  <a:pt x="620" y="345"/>
                </a:lnTo>
                <a:lnTo>
                  <a:pt x="625" y="326"/>
                </a:lnTo>
                <a:lnTo>
                  <a:pt x="629" y="305"/>
                </a:lnTo>
                <a:lnTo>
                  <a:pt x="634" y="286"/>
                </a:lnTo>
                <a:lnTo>
                  <a:pt x="639" y="265"/>
                </a:lnTo>
                <a:lnTo>
                  <a:pt x="641" y="246"/>
                </a:lnTo>
                <a:lnTo>
                  <a:pt x="646" y="227"/>
                </a:lnTo>
                <a:lnTo>
                  <a:pt x="651" y="206"/>
                </a:lnTo>
                <a:lnTo>
                  <a:pt x="655" y="187"/>
                </a:lnTo>
                <a:lnTo>
                  <a:pt x="660" y="165"/>
                </a:lnTo>
                <a:lnTo>
                  <a:pt x="665" y="146"/>
                </a:lnTo>
                <a:lnTo>
                  <a:pt x="670" y="125"/>
                </a:lnTo>
                <a:lnTo>
                  <a:pt x="660" y="123"/>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81" name="Freeform 57">
            <a:extLst>
              <a:ext uri="{FF2B5EF4-FFF2-40B4-BE49-F238E27FC236}">
                <a16:creationId xmlns:a16="http://schemas.microsoft.com/office/drawing/2014/main" id="{2326AF94-6AD8-CC85-4A37-26C843CD146B}"/>
              </a:ext>
            </a:extLst>
          </p:cNvPr>
          <p:cNvSpPr>
            <a:spLocks noEditPoints="1"/>
          </p:cNvSpPr>
          <p:nvPr/>
        </p:nvSpPr>
        <p:spPr bwMode="auto">
          <a:xfrm>
            <a:off x="2173288" y="1339850"/>
            <a:ext cx="5454650" cy="4232275"/>
          </a:xfrm>
          <a:custGeom>
            <a:avLst/>
            <a:gdLst/>
            <a:ahLst/>
            <a:cxnLst>
              <a:cxn ang="0">
                <a:pos x="3051" y="656"/>
              </a:cxn>
              <a:cxn ang="0">
                <a:pos x="2897" y="755"/>
              </a:cxn>
              <a:cxn ang="0">
                <a:pos x="2864" y="727"/>
              </a:cxn>
              <a:cxn ang="0">
                <a:pos x="2802" y="809"/>
              </a:cxn>
              <a:cxn ang="0">
                <a:pos x="2871" y="862"/>
              </a:cxn>
              <a:cxn ang="0">
                <a:pos x="3176" y="611"/>
              </a:cxn>
              <a:cxn ang="0">
                <a:pos x="3375" y="421"/>
              </a:cxn>
              <a:cxn ang="0">
                <a:pos x="3384" y="324"/>
              </a:cxn>
              <a:cxn ang="0">
                <a:pos x="3247" y="419"/>
              </a:cxn>
              <a:cxn ang="0">
                <a:pos x="3316" y="416"/>
              </a:cxn>
              <a:cxn ang="0">
                <a:pos x="3200" y="450"/>
              </a:cxn>
              <a:cxn ang="0">
                <a:pos x="3176" y="537"/>
              </a:cxn>
              <a:cxn ang="0">
                <a:pos x="3370" y="357"/>
              </a:cxn>
              <a:cxn ang="0">
                <a:pos x="3354" y="371"/>
              </a:cxn>
              <a:cxn ang="0">
                <a:pos x="3427" y="2663"/>
              </a:cxn>
              <a:cxn ang="0">
                <a:pos x="54" y="963"/>
              </a:cxn>
              <a:cxn ang="0">
                <a:pos x="2" y="925"/>
              </a:cxn>
              <a:cxn ang="0">
                <a:pos x="78" y="1023"/>
              </a:cxn>
              <a:cxn ang="0">
                <a:pos x="2904" y="601"/>
              </a:cxn>
              <a:cxn ang="0">
                <a:pos x="2871" y="381"/>
              </a:cxn>
              <a:cxn ang="0">
                <a:pos x="2923" y="398"/>
              </a:cxn>
              <a:cxn ang="0">
                <a:pos x="3008" y="386"/>
              </a:cxn>
              <a:cxn ang="0">
                <a:pos x="2996" y="350"/>
              </a:cxn>
              <a:cxn ang="0">
                <a:pos x="2949" y="303"/>
              </a:cxn>
              <a:cxn ang="0">
                <a:pos x="2840" y="277"/>
              </a:cxn>
              <a:cxn ang="0">
                <a:pos x="2675" y="279"/>
              </a:cxn>
              <a:cxn ang="0">
                <a:pos x="2573" y="237"/>
              </a:cxn>
              <a:cxn ang="0">
                <a:pos x="2540" y="156"/>
              </a:cxn>
              <a:cxn ang="0">
                <a:pos x="2389" y="50"/>
              </a:cxn>
              <a:cxn ang="0">
                <a:pos x="2251" y="7"/>
              </a:cxn>
              <a:cxn ang="0">
                <a:pos x="2192" y="73"/>
              </a:cxn>
              <a:cxn ang="0">
                <a:pos x="2169" y="90"/>
              </a:cxn>
              <a:cxn ang="0">
                <a:pos x="1923" y="319"/>
              </a:cxn>
              <a:cxn ang="0">
                <a:pos x="2039" y="324"/>
              </a:cxn>
              <a:cxn ang="0">
                <a:pos x="2230" y="263"/>
              </a:cxn>
              <a:cxn ang="0">
                <a:pos x="2389" y="300"/>
              </a:cxn>
              <a:cxn ang="0">
                <a:pos x="2573" y="272"/>
              </a:cxn>
              <a:cxn ang="0">
                <a:pos x="2594" y="327"/>
              </a:cxn>
              <a:cxn ang="0">
                <a:pos x="2460" y="355"/>
              </a:cxn>
              <a:cxn ang="0">
                <a:pos x="2384" y="400"/>
              </a:cxn>
              <a:cxn ang="0">
                <a:pos x="2325" y="556"/>
              </a:cxn>
              <a:cxn ang="0">
                <a:pos x="2353" y="679"/>
              </a:cxn>
              <a:cxn ang="0">
                <a:pos x="2407" y="907"/>
              </a:cxn>
              <a:cxn ang="0">
                <a:pos x="2471" y="634"/>
              </a:cxn>
              <a:cxn ang="0">
                <a:pos x="2516" y="450"/>
              </a:cxn>
              <a:cxn ang="0">
                <a:pos x="2538" y="426"/>
              </a:cxn>
              <a:cxn ang="0">
                <a:pos x="2649" y="379"/>
              </a:cxn>
              <a:cxn ang="0">
                <a:pos x="2727" y="525"/>
              </a:cxn>
              <a:cxn ang="0">
                <a:pos x="2741" y="566"/>
              </a:cxn>
              <a:cxn ang="0">
                <a:pos x="2041" y="308"/>
              </a:cxn>
              <a:cxn ang="0">
                <a:pos x="2197" y="123"/>
              </a:cxn>
              <a:cxn ang="0">
                <a:pos x="2261" y="28"/>
              </a:cxn>
              <a:cxn ang="0">
                <a:pos x="2261" y="213"/>
              </a:cxn>
              <a:cxn ang="0">
                <a:pos x="2455" y="125"/>
              </a:cxn>
              <a:cxn ang="0">
                <a:pos x="2374" y="516"/>
              </a:cxn>
              <a:cxn ang="0">
                <a:pos x="2483" y="464"/>
              </a:cxn>
              <a:cxn ang="0">
                <a:pos x="2609" y="353"/>
              </a:cxn>
              <a:cxn ang="0">
                <a:pos x="2639" y="303"/>
              </a:cxn>
              <a:cxn ang="0">
                <a:pos x="2665" y="298"/>
              </a:cxn>
              <a:cxn ang="0">
                <a:pos x="2760" y="322"/>
              </a:cxn>
              <a:cxn ang="0">
                <a:pos x="2758" y="312"/>
              </a:cxn>
              <a:cxn ang="0">
                <a:pos x="2814" y="284"/>
              </a:cxn>
              <a:cxn ang="0">
                <a:pos x="2826" y="329"/>
              </a:cxn>
            </a:cxnLst>
            <a:rect l="0" t="0" r="r" b="b"/>
            <a:pathLst>
              <a:path w="3436" h="2666">
                <a:moveTo>
                  <a:pt x="3174" y="601"/>
                </a:moveTo>
                <a:lnTo>
                  <a:pt x="3169" y="594"/>
                </a:lnTo>
                <a:lnTo>
                  <a:pt x="3167" y="587"/>
                </a:lnTo>
                <a:lnTo>
                  <a:pt x="3167" y="582"/>
                </a:lnTo>
                <a:lnTo>
                  <a:pt x="3167" y="580"/>
                </a:lnTo>
                <a:lnTo>
                  <a:pt x="3167" y="577"/>
                </a:lnTo>
                <a:lnTo>
                  <a:pt x="3150" y="577"/>
                </a:lnTo>
                <a:lnTo>
                  <a:pt x="3150" y="580"/>
                </a:lnTo>
                <a:lnTo>
                  <a:pt x="3155" y="582"/>
                </a:lnTo>
                <a:lnTo>
                  <a:pt x="3155" y="585"/>
                </a:lnTo>
                <a:lnTo>
                  <a:pt x="3155" y="587"/>
                </a:lnTo>
                <a:lnTo>
                  <a:pt x="3160" y="589"/>
                </a:lnTo>
                <a:lnTo>
                  <a:pt x="3167" y="594"/>
                </a:lnTo>
                <a:lnTo>
                  <a:pt x="3169" y="596"/>
                </a:lnTo>
                <a:lnTo>
                  <a:pt x="3169" y="599"/>
                </a:lnTo>
                <a:lnTo>
                  <a:pt x="3160" y="608"/>
                </a:lnTo>
                <a:lnTo>
                  <a:pt x="3153" y="611"/>
                </a:lnTo>
                <a:lnTo>
                  <a:pt x="3148" y="608"/>
                </a:lnTo>
                <a:lnTo>
                  <a:pt x="3141" y="611"/>
                </a:lnTo>
                <a:lnTo>
                  <a:pt x="3129" y="613"/>
                </a:lnTo>
                <a:lnTo>
                  <a:pt x="3112" y="620"/>
                </a:lnTo>
                <a:lnTo>
                  <a:pt x="3105" y="622"/>
                </a:lnTo>
                <a:lnTo>
                  <a:pt x="3101" y="622"/>
                </a:lnTo>
                <a:lnTo>
                  <a:pt x="3098" y="625"/>
                </a:lnTo>
                <a:lnTo>
                  <a:pt x="3082" y="632"/>
                </a:lnTo>
                <a:lnTo>
                  <a:pt x="3067" y="639"/>
                </a:lnTo>
                <a:lnTo>
                  <a:pt x="3058" y="646"/>
                </a:lnTo>
                <a:lnTo>
                  <a:pt x="3053" y="651"/>
                </a:lnTo>
                <a:lnTo>
                  <a:pt x="3051" y="656"/>
                </a:lnTo>
                <a:lnTo>
                  <a:pt x="3046" y="660"/>
                </a:lnTo>
                <a:lnTo>
                  <a:pt x="3044" y="663"/>
                </a:lnTo>
                <a:lnTo>
                  <a:pt x="3041" y="670"/>
                </a:lnTo>
                <a:lnTo>
                  <a:pt x="3041" y="672"/>
                </a:lnTo>
                <a:lnTo>
                  <a:pt x="3048" y="670"/>
                </a:lnTo>
                <a:lnTo>
                  <a:pt x="3056" y="670"/>
                </a:lnTo>
                <a:lnTo>
                  <a:pt x="3074" y="667"/>
                </a:lnTo>
                <a:lnTo>
                  <a:pt x="3079" y="670"/>
                </a:lnTo>
                <a:lnTo>
                  <a:pt x="3074" y="670"/>
                </a:lnTo>
                <a:lnTo>
                  <a:pt x="3048" y="675"/>
                </a:lnTo>
                <a:lnTo>
                  <a:pt x="3041" y="677"/>
                </a:lnTo>
                <a:lnTo>
                  <a:pt x="3027" y="677"/>
                </a:lnTo>
                <a:lnTo>
                  <a:pt x="3006" y="675"/>
                </a:lnTo>
                <a:lnTo>
                  <a:pt x="2987" y="677"/>
                </a:lnTo>
                <a:lnTo>
                  <a:pt x="2968" y="684"/>
                </a:lnTo>
                <a:lnTo>
                  <a:pt x="2954" y="689"/>
                </a:lnTo>
                <a:lnTo>
                  <a:pt x="2947" y="696"/>
                </a:lnTo>
                <a:lnTo>
                  <a:pt x="2930" y="719"/>
                </a:lnTo>
                <a:lnTo>
                  <a:pt x="2925" y="731"/>
                </a:lnTo>
                <a:lnTo>
                  <a:pt x="2923" y="741"/>
                </a:lnTo>
                <a:lnTo>
                  <a:pt x="2923" y="746"/>
                </a:lnTo>
                <a:lnTo>
                  <a:pt x="2921" y="746"/>
                </a:lnTo>
                <a:lnTo>
                  <a:pt x="2921" y="743"/>
                </a:lnTo>
                <a:lnTo>
                  <a:pt x="2921" y="738"/>
                </a:lnTo>
                <a:lnTo>
                  <a:pt x="2921" y="738"/>
                </a:lnTo>
                <a:lnTo>
                  <a:pt x="2916" y="743"/>
                </a:lnTo>
                <a:lnTo>
                  <a:pt x="2916" y="746"/>
                </a:lnTo>
                <a:lnTo>
                  <a:pt x="2907" y="750"/>
                </a:lnTo>
                <a:lnTo>
                  <a:pt x="2897" y="755"/>
                </a:lnTo>
                <a:lnTo>
                  <a:pt x="2885" y="767"/>
                </a:lnTo>
                <a:lnTo>
                  <a:pt x="2878" y="776"/>
                </a:lnTo>
                <a:lnTo>
                  <a:pt x="2873" y="783"/>
                </a:lnTo>
                <a:lnTo>
                  <a:pt x="2873" y="791"/>
                </a:lnTo>
                <a:lnTo>
                  <a:pt x="2873" y="798"/>
                </a:lnTo>
                <a:lnTo>
                  <a:pt x="2873" y="800"/>
                </a:lnTo>
                <a:lnTo>
                  <a:pt x="2866" y="793"/>
                </a:lnTo>
                <a:lnTo>
                  <a:pt x="2862" y="791"/>
                </a:lnTo>
                <a:lnTo>
                  <a:pt x="2857" y="788"/>
                </a:lnTo>
                <a:lnTo>
                  <a:pt x="2855" y="791"/>
                </a:lnTo>
                <a:lnTo>
                  <a:pt x="2840" y="798"/>
                </a:lnTo>
                <a:lnTo>
                  <a:pt x="2831" y="798"/>
                </a:lnTo>
                <a:lnTo>
                  <a:pt x="2819" y="795"/>
                </a:lnTo>
                <a:lnTo>
                  <a:pt x="2814" y="793"/>
                </a:lnTo>
                <a:lnTo>
                  <a:pt x="2812" y="788"/>
                </a:lnTo>
                <a:lnTo>
                  <a:pt x="2810" y="776"/>
                </a:lnTo>
                <a:lnTo>
                  <a:pt x="2812" y="767"/>
                </a:lnTo>
                <a:lnTo>
                  <a:pt x="2814" y="764"/>
                </a:lnTo>
                <a:lnTo>
                  <a:pt x="2817" y="762"/>
                </a:lnTo>
                <a:lnTo>
                  <a:pt x="2819" y="760"/>
                </a:lnTo>
                <a:lnTo>
                  <a:pt x="2829" y="755"/>
                </a:lnTo>
                <a:lnTo>
                  <a:pt x="2855" y="753"/>
                </a:lnTo>
                <a:lnTo>
                  <a:pt x="2862" y="750"/>
                </a:lnTo>
                <a:lnTo>
                  <a:pt x="2866" y="748"/>
                </a:lnTo>
                <a:lnTo>
                  <a:pt x="2869" y="743"/>
                </a:lnTo>
                <a:lnTo>
                  <a:pt x="2869" y="738"/>
                </a:lnTo>
                <a:lnTo>
                  <a:pt x="2866" y="729"/>
                </a:lnTo>
                <a:lnTo>
                  <a:pt x="2864" y="727"/>
                </a:lnTo>
                <a:lnTo>
                  <a:pt x="2864" y="727"/>
                </a:lnTo>
                <a:lnTo>
                  <a:pt x="2859" y="727"/>
                </a:lnTo>
                <a:lnTo>
                  <a:pt x="2847" y="727"/>
                </a:lnTo>
                <a:lnTo>
                  <a:pt x="2845" y="724"/>
                </a:lnTo>
                <a:lnTo>
                  <a:pt x="2845" y="724"/>
                </a:lnTo>
                <a:lnTo>
                  <a:pt x="2845" y="722"/>
                </a:lnTo>
                <a:lnTo>
                  <a:pt x="2845" y="719"/>
                </a:lnTo>
                <a:lnTo>
                  <a:pt x="2843" y="710"/>
                </a:lnTo>
                <a:lnTo>
                  <a:pt x="2840" y="708"/>
                </a:lnTo>
                <a:lnTo>
                  <a:pt x="2836" y="708"/>
                </a:lnTo>
                <a:lnTo>
                  <a:pt x="2833" y="710"/>
                </a:lnTo>
                <a:lnTo>
                  <a:pt x="2829" y="712"/>
                </a:lnTo>
                <a:lnTo>
                  <a:pt x="2826" y="717"/>
                </a:lnTo>
                <a:lnTo>
                  <a:pt x="2831" y="719"/>
                </a:lnTo>
                <a:lnTo>
                  <a:pt x="2829" y="722"/>
                </a:lnTo>
                <a:lnTo>
                  <a:pt x="2826" y="727"/>
                </a:lnTo>
                <a:lnTo>
                  <a:pt x="2824" y="734"/>
                </a:lnTo>
                <a:lnTo>
                  <a:pt x="2826" y="743"/>
                </a:lnTo>
                <a:lnTo>
                  <a:pt x="2824" y="750"/>
                </a:lnTo>
                <a:lnTo>
                  <a:pt x="2824" y="753"/>
                </a:lnTo>
                <a:lnTo>
                  <a:pt x="2814" y="757"/>
                </a:lnTo>
                <a:lnTo>
                  <a:pt x="2812" y="762"/>
                </a:lnTo>
                <a:lnTo>
                  <a:pt x="2810" y="767"/>
                </a:lnTo>
                <a:lnTo>
                  <a:pt x="2807" y="774"/>
                </a:lnTo>
                <a:lnTo>
                  <a:pt x="2805" y="786"/>
                </a:lnTo>
                <a:lnTo>
                  <a:pt x="2807" y="793"/>
                </a:lnTo>
                <a:lnTo>
                  <a:pt x="2807" y="798"/>
                </a:lnTo>
                <a:lnTo>
                  <a:pt x="2807" y="800"/>
                </a:lnTo>
                <a:lnTo>
                  <a:pt x="2802" y="807"/>
                </a:lnTo>
                <a:lnTo>
                  <a:pt x="2802" y="809"/>
                </a:lnTo>
                <a:lnTo>
                  <a:pt x="2802" y="812"/>
                </a:lnTo>
                <a:lnTo>
                  <a:pt x="2802" y="814"/>
                </a:lnTo>
                <a:lnTo>
                  <a:pt x="2800" y="814"/>
                </a:lnTo>
                <a:lnTo>
                  <a:pt x="2798" y="817"/>
                </a:lnTo>
                <a:lnTo>
                  <a:pt x="2795" y="824"/>
                </a:lnTo>
                <a:lnTo>
                  <a:pt x="2791" y="838"/>
                </a:lnTo>
                <a:lnTo>
                  <a:pt x="2791" y="843"/>
                </a:lnTo>
                <a:lnTo>
                  <a:pt x="2793" y="843"/>
                </a:lnTo>
                <a:lnTo>
                  <a:pt x="2800" y="843"/>
                </a:lnTo>
                <a:lnTo>
                  <a:pt x="2807" y="845"/>
                </a:lnTo>
                <a:lnTo>
                  <a:pt x="2812" y="847"/>
                </a:lnTo>
                <a:lnTo>
                  <a:pt x="2829" y="852"/>
                </a:lnTo>
                <a:lnTo>
                  <a:pt x="2836" y="857"/>
                </a:lnTo>
                <a:lnTo>
                  <a:pt x="2840" y="857"/>
                </a:lnTo>
                <a:lnTo>
                  <a:pt x="2845" y="857"/>
                </a:lnTo>
                <a:lnTo>
                  <a:pt x="2850" y="854"/>
                </a:lnTo>
                <a:lnTo>
                  <a:pt x="2850" y="850"/>
                </a:lnTo>
                <a:lnTo>
                  <a:pt x="2852" y="850"/>
                </a:lnTo>
                <a:lnTo>
                  <a:pt x="2855" y="852"/>
                </a:lnTo>
                <a:lnTo>
                  <a:pt x="2866" y="854"/>
                </a:lnTo>
                <a:lnTo>
                  <a:pt x="2866" y="854"/>
                </a:lnTo>
                <a:lnTo>
                  <a:pt x="2843" y="866"/>
                </a:lnTo>
                <a:lnTo>
                  <a:pt x="2838" y="869"/>
                </a:lnTo>
                <a:lnTo>
                  <a:pt x="2843" y="871"/>
                </a:lnTo>
                <a:lnTo>
                  <a:pt x="2850" y="869"/>
                </a:lnTo>
                <a:lnTo>
                  <a:pt x="2857" y="864"/>
                </a:lnTo>
                <a:lnTo>
                  <a:pt x="2864" y="862"/>
                </a:lnTo>
                <a:lnTo>
                  <a:pt x="2871" y="862"/>
                </a:lnTo>
                <a:lnTo>
                  <a:pt x="2871" y="862"/>
                </a:lnTo>
                <a:lnTo>
                  <a:pt x="2873" y="859"/>
                </a:lnTo>
                <a:lnTo>
                  <a:pt x="2885" y="866"/>
                </a:lnTo>
                <a:lnTo>
                  <a:pt x="2890" y="866"/>
                </a:lnTo>
                <a:lnTo>
                  <a:pt x="2892" y="864"/>
                </a:lnTo>
                <a:lnTo>
                  <a:pt x="2897" y="859"/>
                </a:lnTo>
                <a:lnTo>
                  <a:pt x="2907" y="854"/>
                </a:lnTo>
                <a:lnTo>
                  <a:pt x="2921" y="847"/>
                </a:lnTo>
                <a:lnTo>
                  <a:pt x="2935" y="840"/>
                </a:lnTo>
                <a:lnTo>
                  <a:pt x="2949" y="840"/>
                </a:lnTo>
                <a:lnTo>
                  <a:pt x="2956" y="836"/>
                </a:lnTo>
                <a:lnTo>
                  <a:pt x="2963" y="828"/>
                </a:lnTo>
                <a:lnTo>
                  <a:pt x="2978" y="809"/>
                </a:lnTo>
                <a:lnTo>
                  <a:pt x="2994" y="793"/>
                </a:lnTo>
                <a:lnTo>
                  <a:pt x="3025" y="769"/>
                </a:lnTo>
                <a:lnTo>
                  <a:pt x="3070" y="738"/>
                </a:lnTo>
                <a:lnTo>
                  <a:pt x="3074" y="734"/>
                </a:lnTo>
                <a:lnTo>
                  <a:pt x="3082" y="727"/>
                </a:lnTo>
                <a:lnTo>
                  <a:pt x="3086" y="724"/>
                </a:lnTo>
                <a:lnTo>
                  <a:pt x="3089" y="719"/>
                </a:lnTo>
                <a:lnTo>
                  <a:pt x="3119" y="693"/>
                </a:lnTo>
                <a:lnTo>
                  <a:pt x="3134" y="677"/>
                </a:lnTo>
                <a:lnTo>
                  <a:pt x="3138" y="667"/>
                </a:lnTo>
                <a:lnTo>
                  <a:pt x="3148" y="658"/>
                </a:lnTo>
                <a:lnTo>
                  <a:pt x="3155" y="648"/>
                </a:lnTo>
                <a:lnTo>
                  <a:pt x="3162" y="641"/>
                </a:lnTo>
                <a:lnTo>
                  <a:pt x="3164" y="630"/>
                </a:lnTo>
                <a:lnTo>
                  <a:pt x="3169" y="622"/>
                </a:lnTo>
                <a:lnTo>
                  <a:pt x="3174" y="615"/>
                </a:lnTo>
                <a:lnTo>
                  <a:pt x="3176" y="611"/>
                </a:lnTo>
                <a:lnTo>
                  <a:pt x="3176" y="606"/>
                </a:lnTo>
                <a:lnTo>
                  <a:pt x="3174" y="601"/>
                </a:lnTo>
                <a:close/>
                <a:moveTo>
                  <a:pt x="3164" y="585"/>
                </a:moveTo>
                <a:lnTo>
                  <a:pt x="3164" y="589"/>
                </a:lnTo>
                <a:lnTo>
                  <a:pt x="3160" y="589"/>
                </a:lnTo>
                <a:lnTo>
                  <a:pt x="3160" y="589"/>
                </a:lnTo>
                <a:lnTo>
                  <a:pt x="3157" y="587"/>
                </a:lnTo>
                <a:lnTo>
                  <a:pt x="3157" y="582"/>
                </a:lnTo>
                <a:lnTo>
                  <a:pt x="3160" y="580"/>
                </a:lnTo>
                <a:lnTo>
                  <a:pt x="3164" y="580"/>
                </a:lnTo>
                <a:lnTo>
                  <a:pt x="3167" y="582"/>
                </a:lnTo>
                <a:lnTo>
                  <a:pt x="3164" y="585"/>
                </a:lnTo>
                <a:close/>
                <a:moveTo>
                  <a:pt x="2866" y="826"/>
                </a:moveTo>
                <a:lnTo>
                  <a:pt x="2862" y="828"/>
                </a:lnTo>
                <a:lnTo>
                  <a:pt x="2862" y="824"/>
                </a:lnTo>
                <a:lnTo>
                  <a:pt x="2862" y="819"/>
                </a:lnTo>
                <a:lnTo>
                  <a:pt x="2862" y="814"/>
                </a:lnTo>
                <a:lnTo>
                  <a:pt x="2864" y="817"/>
                </a:lnTo>
                <a:lnTo>
                  <a:pt x="2866" y="821"/>
                </a:lnTo>
                <a:lnTo>
                  <a:pt x="2866" y="826"/>
                </a:lnTo>
                <a:close/>
                <a:moveTo>
                  <a:pt x="3387" y="447"/>
                </a:moveTo>
                <a:lnTo>
                  <a:pt x="3387" y="445"/>
                </a:lnTo>
                <a:lnTo>
                  <a:pt x="3384" y="443"/>
                </a:lnTo>
                <a:lnTo>
                  <a:pt x="3384" y="440"/>
                </a:lnTo>
                <a:lnTo>
                  <a:pt x="3384" y="438"/>
                </a:lnTo>
                <a:lnTo>
                  <a:pt x="3384" y="438"/>
                </a:lnTo>
                <a:lnTo>
                  <a:pt x="3382" y="435"/>
                </a:lnTo>
                <a:lnTo>
                  <a:pt x="3380" y="426"/>
                </a:lnTo>
                <a:lnTo>
                  <a:pt x="3375" y="421"/>
                </a:lnTo>
                <a:lnTo>
                  <a:pt x="3373" y="416"/>
                </a:lnTo>
                <a:lnTo>
                  <a:pt x="3370" y="416"/>
                </a:lnTo>
                <a:lnTo>
                  <a:pt x="3370" y="414"/>
                </a:lnTo>
                <a:lnTo>
                  <a:pt x="3373" y="409"/>
                </a:lnTo>
                <a:lnTo>
                  <a:pt x="3373" y="412"/>
                </a:lnTo>
                <a:lnTo>
                  <a:pt x="3375" y="412"/>
                </a:lnTo>
                <a:lnTo>
                  <a:pt x="3377" y="409"/>
                </a:lnTo>
                <a:lnTo>
                  <a:pt x="3380" y="402"/>
                </a:lnTo>
                <a:lnTo>
                  <a:pt x="3380" y="400"/>
                </a:lnTo>
                <a:lnTo>
                  <a:pt x="3382" y="395"/>
                </a:lnTo>
                <a:lnTo>
                  <a:pt x="3382" y="390"/>
                </a:lnTo>
                <a:lnTo>
                  <a:pt x="3380" y="393"/>
                </a:lnTo>
                <a:lnTo>
                  <a:pt x="3375" y="395"/>
                </a:lnTo>
                <a:lnTo>
                  <a:pt x="3373" y="395"/>
                </a:lnTo>
                <a:lnTo>
                  <a:pt x="3375" y="388"/>
                </a:lnTo>
                <a:lnTo>
                  <a:pt x="3373" y="386"/>
                </a:lnTo>
                <a:lnTo>
                  <a:pt x="3370" y="383"/>
                </a:lnTo>
                <a:lnTo>
                  <a:pt x="3368" y="383"/>
                </a:lnTo>
                <a:lnTo>
                  <a:pt x="3363" y="390"/>
                </a:lnTo>
                <a:lnTo>
                  <a:pt x="3361" y="393"/>
                </a:lnTo>
                <a:lnTo>
                  <a:pt x="3361" y="390"/>
                </a:lnTo>
                <a:lnTo>
                  <a:pt x="3354" y="386"/>
                </a:lnTo>
                <a:lnTo>
                  <a:pt x="3361" y="374"/>
                </a:lnTo>
                <a:lnTo>
                  <a:pt x="3389" y="336"/>
                </a:lnTo>
                <a:lnTo>
                  <a:pt x="3391" y="331"/>
                </a:lnTo>
                <a:lnTo>
                  <a:pt x="3391" y="327"/>
                </a:lnTo>
                <a:lnTo>
                  <a:pt x="3389" y="324"/>
                </a:lnTo>
                <a:lnTo>
                  <a:pt x="3387" y="324"/>
                </a:lnTo>
                <a:lnTo>
                  <a:pt x="3384" y="324"/>
                </a:lnTo>
                <a:lnTo>
                  <a:pt x="3380" y="338"/>
                </a:lnTo>
                <a:lnTo>
                  <a:pt x="3370" y="345"/>
                </a:lnTo>
                <a:lnTo>
                  <a:pt x="3349" y="362"/>
                </a:lnTo>
                <a:lnTo>
                  <a:pt x="3344" y="367"/>
                </a:lnTo>
                <a:lnTo>
                  <a:pt x="3337" y="371"/>
                </a:lnTo>
                <a:lnTo>
                  <a:pt x="3330" y="376"/>
                </a:lnTo>
                <a:lnTo>
                  <a:pt x="3320" y="381"/>
                </a:lnTo>
                <a:lnTo>
                  <a:pt x="3313" y="388"/>
                </a:lnTo>
                <a:lnTo>
                  <a:pt x="3299" y="407"/>
                </a:lnTo>
                <a:lnTo>
                  <a:pt x="3297" y="407"/>
                </a:lnTo>
                <a:lnTo>
                  <a:pt x="3294" y="407"/>
                </a:lnTo>
                <a:lnTo>
                  <a:pt x="3294" y="405"/>
                </a:lnTo>
                <a:lnTo>
                  <a:pt x="3294" y="400"/>
                </a:lnTo>
                <a:lnTo>
                  <a:pt x="3304" y="390"/>
                </a:lnTo>
                <a:lnTo>
                  <a:pt x="3302" y="388"/>
                </a:lnTo>
                <a:lnTo>
                  <a:pt x="3299" y="390"/>
                </a:lnTo>
                <a:lnTo>
                  <a:pt x="3297" y="398"/>
                </a:lnTo>
                <a:lnTo>
                  <a:pt x="3294" y="398"/>
                </a:lnTo>
                <a:lnTo>
                  <a:pt x="3294" y="393"/>
                </a:lnTo>
                <a:lnTo>
                  <a:pt x="3290" y="393"/>
                </a:lnTo>
                <a:lnTo>
                  <a:pt x="3283" y="398"/>
                </a:lnTo>
                <a:lnTo>
                  <a:pt x="3278" y="400"/>
                </a:lnTo>
                <a:lnTo>
                  <a:pt x="3276" y="398"/>
                </a:lnTo>
                <a:lnTo>
                  <a:pt x="3273" y="398"/>
                </a:lnTo>
                <a:lnTo>
                  <a:pt x="3271" y="400"/>
                </a:lnTo>
                <a:lnTo>
                  <a:pt x="3268" y="402"/>
                </a:lnTo>
                <a:lnTo>
                  <a:pt x="3261" y="407"/>
                </a:lnTo>
                <a:lnTo>
                  <a:pt x="3250" y="414"/>
                </a:lnTo>
                <a:lnTo>
                  <a:pt x="3247" y="419"/>
                </a:lnTo>
                <a:lnTo>
                  <a:pt x="3247" y="421"/>
                </a:lnTo>
                <a:lnTo>
                  <a:pt x="3259" y="412"/>
                </a:lnTo>
                <a:lnTo>
                  <a:pt x="3264" y="407"/>
                </a:lnTo>
                <a:lnTo>
                  <a:pt x="3268" y="405"/>
                </a:lnTo>
                <a:lnTo>
                  <a:pt x="3271" y="407"/>
                </a:lnTo>
                <a:lnTo>
                  <a:pt x="3268" y="409"/>
                </a:lnTo>
                <a:lnTo>
                  <a:pt x="3271" y="412"/>
                </a:lnTo>
                <a:lnTo>
                  <a:pt x="3273" y="412"/>
                </a:lnTo>
                <a:lnTo>
                  <a:pt x="3276" y="409"/>
                </a:lnTo>
                <a:lnTo>
                  <a:pt x="3276" y="409"/>
                </a:lnTo>
                <a:lnTo>
                  <a:pt x="3273" y="409"/>
                </a:lnTo>
                <a:lnTo>
                  <a:pt x="3273" y="407"/>
                </a:lnTo>
                <a:lnTo>
                  <a:pt x="3273" y="405"/>
                </a:lnTo>
                <a:lnTo>
                  <a:pt x="3285" y="398"/>
                </a:lnTo>
                <a:lnTo>
                  <a:pt x="3290" y="400"/>
                </a:lnTo>
                <a:lnTo>
                  <a:pt x="3290" y="409"/>
                </a:lnTo>
                <a:lnTo>
                  <a:pt x="3292" y="412"/>
                </a:lnTo>
                <a:lnTo>
                  <a:pt x="3297" y="412"/>
                </a:lnTo>
                <a:lnTo>
                  <a:pt x="3302" y="407"/>
                </a:lnTo>
                <a:lnTo>
                  <a:pt x="3309" y="400"/>
                </a:lnTo>
                <a:lnTo>
                  <a:pt x="3311" y="400"/>
                </a:lnTo>
                <a:lnTo>
                  <a:pt x="3309" y="405"/>
                </a:lnTo>
                <a:lnTo>
                  <a:pt x="3306" y="409"/>
                </a:lnTo>
                <a:lnTo>
                  <a:pt x="3302" y="419"/>
                </a:lnTo>
                <a:lnTo>
                  <a:pt x="3299" y="424"/>
                </a:lnTo>
                <a:lnTo>
                  <a:pt x="3302" y="424"/>
                </a:lnTo>
                <a:lnTo>
                  <a:pt x="3302" y="421"/>
                </a:lnTo>
                <a:lnTo>
                  <a:pt x="3311" y="416"/>
                </a:lnTo>
                <a:lnTo>
                  <a:pt x="3316" y="416"/>
                </a:lnTo>
                <a:lnTo>
                  <a:pt x="3316" y="419"/>
                </a:lnTo>
                <a:lnTo>
                  <a:pt x="3311" y="424"/>
                </a:lnTo>
                <a:lnTo>
                  <a:pt x="3302" y="431"/>
                </a:lnTo>
                <a:lnTo>
                  <a:pt x="3294" y="435"/>
                </a:lnTo>
                <a:lnTo>
                  <a:pt x="3287" y="435"/>
                </a:lnTo>
                <a:lnTo>
                  <a:pt x="3287" y="433"/>
                </a:lnTo>
                <a:lnTo>
                  <a:pt x="3287" y="428"/>
                </a:lnTo>
                <a:lnTo>
                  <a:pt x="3287" y="426"/>
                </a:lnTo>
                <a:lnTo>
                  <a:pt x="3283" y="433"/>
                </a:lnTo>
                <a:lnTo>
                  <a:pt x="3280" y="433"/>
                </a:lnTo>
                <a:lnTo>
                  <a:pt x="3276" y="431"/>
                </a:lnTo>
                <a:lnTo>
                  <a:pt x="3278" y="428"/>
                </a:lnTo>
                <a:lnTo>
                  <a:pt x="3280" y="428"/>
                </a:lnTo>
                <a:lnTo>
                  <a:pt x="3280" y="426"/>
                </a:lnTo>
                <a:lnTo>
                  <a:pt x="3276" y="428"/>
                </a:lnTo>
                <a:lnTo>
                  <a:pt x="3266" y="433"/>
                </a:lnTo>
                <a:lnTo>
                  <a:pt x="3259" y="433"/>
                </a:lnTo>
                <a:lnTo>
                  <a:pt x="3254" y="431"/>
                </a:lnTo>
                <a:lnTo>
                  <a:pt x="3252" y="428"/>
                </a:lnTo>
                <a:lnTo>
                  <a:pt x="3254" y="428"/>
                </a:lnTo>
                <a:lnTo>
                  <a:pt x="3254" y="426"/>
                </a:lnTo>
                <a:lnTo>
                  <a:pt x="3250" y="426"/>
                </a:lnTo>
                <a:lnTo>
                  <a:pt x="3242" y="428"/>
                </a:lnTo>
                <a:lnTo>
                  <a:pt x="3240" y="428"/>
                </a:lnTo>
                <a:lnTo>
                  <a:pt x="3238" y="433"/>
                </a:lnTo>
                <a:lnTo>
                  <a:pt x="3231" y="435"/>
                </a:lnTo>
                <a:lnTo>
                  <a:pt x="3226" y="438"/>
                </a:lnTo>
                <a:lnTo>
                  <a:pt x="3216" y="443"/>
                </a:lnTo>
                <a:lnTo>
                  <a:pt x="3200" y="450"/>
                </a:lnTo>
                <a:lnTo>
                  <a:pt x="3188" y="457"/>
                </a:lnTo>
                <a:lnTo>
                  <a:pt x="3179" y="461"/>
                </a:lnTo>
                <a:lnTo>
                  <a:pt x="3171" y="466"/>
                </a:lnTo>
                <a:lnTo>
                  <a:pt x="3167" y="466"/>
                </a:lnTo>
                <a:lnTo>
                  <a:pt x="3160" y="469"/>
                </a:lnTo>
                <a:lnTo>
                  <a:pt x="3150" y="476"/>
                </a:lnTo>
                <a:lnTo>
                  <a:pt x="3134" y="483"/>
                </a:lnTo>
                <a:lnTo>
                  <a:pt x="3127" y="487"/>
                </a:lnTo>
                <a:lnTo>
                  <a:pt x="3119" y="497"/>
                </a:lnTo>
                <a:lnTo>
                  <a:pt x="3110" y="511"/>
                </a:lnTo>
                <a:lnTo>
                  <a:pt x="3103" y="518"/>
                </a:lnTo>
                <a:lnTo>
                  <a:pt x="3101" y="518"/>
                </a:lnTo>
                <a:lnTo>
                  <a:pt x="3096" y="521"/>
                </a:lnTo>
                <a:lnTo>
                  <a:pt x="3096" y="525"/>
                </a:lnTo>
                <a:lnTo>
                  <a:pt x="3091" y="530"/>
                </a:lnTo>
                <a:lnTo>
                  <a:pt x="3089" y="535"/>
                </a:lnTo>
                <a:lnTo>
                  <a:pt x="3089" y="540"/>
                </a:lnTo>
                <a:lnTo>
                  <a:pt x="3086" y="549"/>
                </a:lnTo>
                <a:lnTo>
                  <a:pt x="3082" y="568"/>
                </a:lnTo>
                <a:lnTo>
                  <a:pt x="3082" y="570"/>
                </a:lnTo>
                <a:lnTo>
                  <a:pt x="3086" y="575"/>
                </a:lnTo>
                <a:lnTo>
                  <a:pt x="3096" y="575"/>
                </a:lnTo>
                <a:lnTo>
                  <a:pt x="3105" y="575"/>
                </a:lnTo>
                <a:lnTo>
                  <a:pt x="3117" y="573"/>
                </a:lnTo>
                <a:lnTo>
                  <a:pt x="3124" y="573"/>
                </a:lnTo>
                <a:lnTo>
                  <a:pt x="3127" y="570"/>
                </a:lnTo>
                <a:lnTo>
                  <a:pt x="3134" y="563"/>
                </a:lnTo>
                <a:lnTo>
                  <a:pt x="3145" y="554"/>
                </a:lnTo>
                <a:lnTo>
                  <a:pt x="3176" y="537"/>
                </a:lnTo>
                <a:lnTo>
                  <a:pt x="3195" y="528"/>
                </a:lnTo>
                <a:lnTo>
                  <a:pt x="3221" y="521"/>
                </a:lnTo>
                <a:lnTo>
                  <a:pt x="3252" y="516"/>
                </a:lnTo>
                <a:lnTo>
                  <a:pt x="3264" y="518"/>
                </a:lnTo>
                <a:lnTo>
                  <a:pt x="3273" y="521"/>
                </a:lnTo>
                <a:lnTo>
                  <a:pt x="3280" y="521"/>
                </a:lnTo>
                <a:lnTo>
                  <a:pt x="3290" y="514"/>
                </a:lnTo>
                <a:lnTo>
                  <a:pt x="3304" y="509"/>
                </a:lnTo>
                <a:lnTo>
                  <a:pt x="3320" y="506"/>
                </a:lnTo>
                <a:lnTo>
                  <a:pt x="3330" y="504"/>
                </a:lnTo>
                <a:lnTo>
                  <a:pt x="3332" y="506"/>
                </a:lnTo>
                <a:lnTo>
                  <a:pt x="3332" y="504"/>
                </a:lnTo>
                <a:lnTo>
                  <a:pt x="3332" y="502"/>
                </a:lnTo>
                <a:lnTo>
                  <a:pt x="3337" y="497"/>
                </a:lnTo>
                <a:lnTo>
                  <a:pt x="3349" y="490"/>
                </a:lnTo>
                <a:lnTo>
                  <a:pt x="3349" y="490"/>
                </a:lnTo>
                <a:lnTo>
                  <a:pt x="3351" y="487"/>
                </a:lnTo>
                <a:lnTo>
                  <a:pt x="3354" y="480"/>
                </a:lnTo>
                <a:lnTo>
                  <a:pt x="3358" y="473"/>
                </a:lnTo>
                <a:lnTo>
                  <a:pt x="3365" y="464"/>
                </a:lnTo>
                <a:lnTo>
                  <a:pt x="3373" y="457"/>
                </a:lnTo>
                <a:lnTo>
                  <a:pt x="3380" y="454"/>
                </a:lnTo>
                <a:lnTo>
                  <a:pt x="3384" y="452"/>
                </a:lnTo>
                <a:lnTo>
                  <a:pt x="3387" y="447"/>
                </a:lnTo>
                <a:close/>
                <a:moveTo>
                  <a:pt x="3365" y="357"/>
                </a:moveTo>
                <a:lnTo>
                  <a:pt x="3368" y="355"/>
                </a:lnTo>
                <a:lnTo>
                  <a:pt x="3370" y="353"/>
                </a:lnTo>
                <a:lnTo>
                  <a:pt x="3370" y="355"/>
                </a:lnTo>
                <a:lnTo>
                  <a:pt x="3370" y="357"/>
                </a:lnTo>
                <a:lnTo>
                  <a:pt x="3368" y="360"/>
                </a:lnTo>
                <a:lnTo>
                  <a:pt x="3365" y="360"/>
                </a:lnTo>
                <a:lnTo>
                  <a:pt x="3365" y="357"/>
                </a:lnTo>
                <a:close/>
                <a:moveTo>
                  <a:pt x="3325" y="390"/>
                </a:moveTo>
                <a:lnTo>
                  <a:pt x="3320" y="393"/>
                </a:lnTo>
                <a:lnTo>
                  <a:pt x="3316" y="395"/>
                </a:lnTo>
                <a:lnTo>
                  <a:pt x="3313" y="393"/>
                </a:lnTo>
                <a:lnTo>
                  <a:pt x="3313" y="390"/>
                </a:lnTo>
                <a:lnTo>
                  <a:pt x="3316" y="388"/>
                </a:lnTo>
                <a:lnTo>
                  <a:pt x="3325" y="381"/>
                </a:lnTo>
                <a:lnTo>
                  <a:pt x="3328" y="383"/>
                </a:lnTo>
                <a:lnTo>
                  <a:pt x="3325" y="390"/>
                </a:lnTo>
                <a:close/>
                <a:moveTo>
                  <a:pt x="3354" y="371"/>
                </a:moveTo>
                <a:lnTo>
                  <a:pt x="3351" y="376"/>
                </a:lnTo>
                <a:lnTo>
                  <a:pt x="3351" y="381"/>
                </a:lnTo>
                <a:lnTo>
                  <a:pt x="3349" y="386"/>
                </a:lnTo>
                <a:lnTo>
                  <a:pt x="3344" y="386"/>
                </a:lnTo>
                <a:lnTo>
                  <a:pt x="3342" y="386"/>
                </a:lnTo>
                <a:lnTo>
                  <a:pt x="3342" y="383"/>
                </a:lnTo>
                <a:lnTo>
                  <a:pt x="3342" y="383"/>
                </a:lnTo>
                <a:lnTo>
                  <a:pt x="3339" y="383"/>
                </a:lnTo>
                <a:lnTo>
                  <a:pt x="3339" y="381"/>
                </a:lnTo>
                <a:lnTo>
                  <a:pt x="3342" y="376"/>
                </a:lnTo>
                <a:lnTo>
                  <a:pt x="3344" y="374"/>
                </a:lnTo>
                <a:lnTo>
                  <a:pt x="3351" y="369"/>
                </a:lnTo>
                <a:lnTo>
                  <a:pt x="3356" y="367"/>
                </a:lnTo>
                <a:lnTo>
                  <a:pt x="3361" y="364"/>
                </a:lnTo>
                <a:lnTo>
                  <a:pt x="3361" y="367"/>
                </a:lnTo>
                <a:lnTo>
                  <a:pt x="3354" y="371"/>
                </a:lnTo>
                <a:close/>
                <a:moveTo>
                  <a:pt x="3365" y="398"/>
                </a:moveTo>
                <a:lnTo>
                  <a:pt x="3365" y="398"/>
                </a:lnTo>
                <a:lnTo>
                  <a:pt x="3365" y="395"/>
                </a:lnTo>
                <a:lnTo>
                  <a:pt x="3365" y="393"/>
                </a:lnTo>
                <a:lnTo>
                  <a:pt x="3368" y="393"/>
                </a:lnTo>
                <a:lnTo>
                  <a:pt x="3368" y="393"/>
                </a:lnTo>
                <a:lnTo>
                  <a:pt x="3365" y="398"/>
                </a:lnTo>
                <a:close/>
                <a:moveTo>
                  <a:pt x="3436" y="2628"/>
                </a:moveTo>
                <a:lnTo>
                  <a:pt x="3432" y="2621"/>
                </a:lnTo>
                <a:lnTo>
                  <a:pt x="3429" y="2616"/>
                </a:lnTo>
                <a:lnTo>
                  <a:pt x="3427" y="2613"/>
                </a:lnTo>
                <a:lnTo>
                  <a:pt x="3425" y="2611"/>
                </a:lnTo>
                <a:lnTo>
                  <a:pt x="3422" y="2609"/>
                </a:lnTo>
                <a:lnTo>
                  <a:pt x="3415" y="2604"/>
                </a:lnTo>
                <a:lnTo>
                  <a:pt x="3410" y="2604"/>
                </a:lnTo>
                <a:lnTo>
                  <a:pt x="3403" y="2611"/>
                </a:lnTo>
                <a:lnTo>
                  <a:pt x="3396" y="2621"/>
                </a:lnTo>
                <a:lnTo>
                  <a:pt x="3391" y="2628"/>
                </a:lnTo>
                <a:lnTo>
                  <a:pt x="3387" y="2635"/>
                </a:lnTo>
                <a:lnTo>
                  <a:pt x="3384" y="2639"/>
                </a:lnTo>
                <a:lnTo>
                  <a:pt x="3387" y="2644"/>
                </a:lnTo>
                <a:lnTo>
                  <a:pt x="3391" y="2649"/>
                </a:lnTo>
                <a:lnTo>
                  <a:pt x="3399" y="2649"/>
                </a:lnTo>
                <a:lnTo>
                  <a:pt x="3403" y="2654"/>
                </a:lnTo>
                <a:lnTo>
                  <a:pt x="3410" y="2661"/>
                </a:lnTo>
                <a:lnTo>
                  <a:pt x="3415" y="2663"/>
                </a:lnTo>
                <a:lnTo>
                  <a:pt x="3417" y="2663"/>
                </a:lnTo>
                <a:lnTo>
                  <a:pt x="3422" y="2666"/>
                </a:lnTo>
                <a:lnTo>
                  <a:pt x="3427" y="2663"/>
                </a:lnTo>
                <a:lnTo>
                  <a:pt x="3429" y="2656"/>
                </a:lnTo>
                <a:lnTo>
                  <a:pt x="3434" y="2644"/>
                </a:lnTo>
                <a:lnTo>
                  <a:pt x="3436" y="2637"/>
                </a:lnTo>
                <a:lnTo>
                  <a:pt x="3436" y="2628"/>
                </a:lnTo>
                <a:close/>
                <a:moveTo>
                  <a:pt x="78" y="1001"/>
                </a:moveTo>
                <a:lnTo>
                  <a:pt x="73" y="992"/>
                </a:lnTo>
                <a:lnTo>
                  <a:pt x="71" y="987"/>
                </a:lnTo>
                <a:lnTo>
                  <a:pt x="68" y="982"/>
                </a:lnTo>
                <a:lnTo>
                  <a:pt x="66" y="980"/>
                </a:lnTo>
                <a:lnTo>
                  <a:pt x="64" y="973"/>
                </a:lnTo>
                <a:lnTo>
                  <a:pt x="61" y="970"/>
                </a:lnTo>
                <a:lnTo>
                  <a:pt x="64" y="966"/>
                </a:lnTo>
                <a:lnTo>
                  <a:pt x="66" y="966"/>
                </a:lnTo>
                <a:lnTo>
                  <a:pt x="68" y="963"/>
                </a:lnTo>
                <a:lnTo>
                  <a:pt x="75" y="966"/>
                </a:lnTo>
                <a:lnTo>
                  <a:pt x="80" y="966"/>
                </a:lnTo>
                <a:lnTo>
                  <a:pt x="85" y="966"/>
                </a:lnTo>
                <a:lnTo>
                  <a:pt x="87" y="961"/>
                </a:lnTo>
                <a:lnTo>
                  <a:pt x="87" y="959"/>
                </a:lnTo>
                <a:lnTo>
                  <a:pt x="85" y="956"/>
                </a:lnTo>
                <a:lnTo>
                  <a:pt x="75" y="959"/>
                </a:lnTo>
                <a:lnTo>
                  <a:pt x="68" y="956"/>
                </a:lnTo>
                <a:lnTo>
                  <a:pt x="66" y="954"/>
                </a:lnTo>
                <a:lnTo>
                  <a:pt x="61" y="949"/>
                </a:lnTo>
                <a:lnTo>
                  <a:pt x="59" y="947"/>
                </a:lnTo>
                <a:lnTo>
                  <a:pt x="56" y="949"/>
                </a:lnTo>
                <a:lnTo>
                  <a:pt x="54" y="949"/>
                </a:lnTo>
                <a:lnTo>
                  <a:pt x="56" y="956"/>
                </a:lnTo>
                <a:lnTo>
                  <a:pt x="54" y="963"/>
                </a:lnTo>
                <a:lnTo>
                  <a:pt x="54" y="973"/>
                </a:lnTo>
                <a:lnTo>
                  <a:pt x="54" y="975"/>
                </a:lnTo>
                <a:lnTo>
                  <a:pt x="52" y="978"/>
                </a:lnTo>
                <a:lnTo>
                  <a:pt x="52" y="978"/>
                </a:lnTo>
                <a:lnTo>
                  <a:pt x="49" y="978"/>
                </a:lnTo>
                <a:lnTo>
                  <a:pt x="47" y="978"/>
                </a:lnTo>
                <a:lnTo>
                  <a:pt x="47" y="973"/>
                </a:lnTo>
                <a:lnTo>
                  <a:pt x="45" y="963"/>
                </a:lnTo>
                <a:lnTo>
                  <a:pt x="45" y="954"/>
                </a:lnTo>
                <a:lnTo>
                  <a:pt x="42" y="949"/>
                </a:lnTo>
                <a:lnTo>
                  <a:pt x="40" y="949"/>
                </a:lnTo>
                <a:lnTo>
                  <a:pt x="35" y="947"/>
                </a:lnTo>
                <a:lnTo>
                  <a:pt x="30" y="942"/>
                </a:lnTo>
                <a:lnTo>
                  <a:pt x="28" y="937"/>
                </a:lnTo>
                <a:lnTo>
                  <a:pt x="26" y="933"/>
                </a:lnTo>
                <a:lnTo>
                  <a:pt x="26" y="928"/>
                </a:lnTo>
                <a:lnTo>
                  <a:pt x="30" y="923"/>
                </a:lnTo>
                <a:lnTo>
                  <a:pt x="28" y="918"/>
                </a:lnTo>
                <a:lnTo>
                  <a:pt x="28" y="916"/>
                </a:lnTo>
                <a:lnTo>
                  <a:pt x="26" y="916"/>
                </a:lnTo>
                <a:lnTo>
                  <a:pt x="21" y="914"/>
                </a:lnTo>
                <a:lnTo>
                  <a:pt x="19" y="916"/>
                </a:lnTo>
                <a:lnTo>
                  <a:pt x="12" y="916"/>
                </a:lnTo>
                <a:lnTo>
                  <a:pt x="4" y="918"/>
                </a:lnTo>
                <a:lnTo>
                  <a:pt x="2" y="918"/>
                </a:lnTo>
                <a:lnTo>
                  <a:pt x="0" y="921"/>
                </a:lnTo>
                <a:lnTo>
                  <a:pt x="2" y="923"/>
                </a:lnTo>
                <a:lnTo>
                  <a:pt x="2" y="923"/>
                </a:lnTo>
                <a:lnTo>
                  <a:pt x="2" y="925"/>
                </a:lnTo>
                <a:lnTo>
                  <a:pt x="2" y="928"/>
                </a:lnTo>
                <a:lnTo>
                  <a:pt x="0" y="935"/>
                </a:lnTo>
                <a:lnTo>
                  <a:pt x="0" y="942"/>
                </a:lnTo>
                <a:lnTo>
                  <a:pt x="2" y="949"/>
                </a:lnTo>
                <a:lnTo>
                  <a:pt x="4" y="956"/>
                </a:lnTo>
                <a:lnTo>
                  <a:pt x="7" y="961"/>
                </a:lnTo>
                <a:lnTo>
                  <a:pt x="9" y="966"/>
                </a:lnTo>
                <a:lnTo>
                  <a:pt x="12" y="970"/>
                </a:lnTo>
                <a:lnTo>
                  <a:pt x="14" y="978"/>
                </a:lnTo>
                <a:lnTo>
                  <a:pt x="14" y="985"/>
                </a:lnTo>
                <a:lnTo>
                  <a:pt x="16" y="992"/>
                </a:lnTo>
                <a:lnTo>
                  <a:pt x="16" y="996"/>
                </a:lnTo>
                <a:lnTo>
                  <a:pt x="19" y="1004"/>
                </a:lnTo>
                <a:lnTo>
                  <a:pt x="23" y="1011"/>
                </a:lnTo>
                <a:lnTo>
                  <a:pt x="28" y="1020"/>
                </a:lnTo>
                <a:lnTo>
                  <a:pt x="30" y="1023"/>
                </a:lnTo>
                <a:lnTo>
                  <a:pt x="33" y="1018"/>
                </a:lnTo>
                <a:lnTo>
                  <a:pt x="35" y="1013"/>
                </a:lnTo>
                <a:lnTo>
                  <a:pt x="38" y="1011"/>
                </a:lnTo>
                <a:lnTo>
                  <a:pt x="40" y="1011"/>
                </a:lnTo>
                <a:lnTo>
                  <a:pt x="40" y="1020"/>
                </a:lnTo>
                <a:lnTo>
                  <a:pt x="40" y="1027"/>
                </a:lnTo>
                <a:lnTo>
                  <a:pt x="42" y="1034"/>
                </a:lnTo>
                <a:lnTo>
                  <a:pt x="45" y="1044"/>
                </a:lnTo>
                <a:lnTo>
                  <a:pt x="49" y="1044"/>
                </a:lnTo>
                <a:lnTo>
                  <a:pt x="54" y="1039"/>
                </a:lnTo>
                <a:lnTo>
                  <a:pt x="64" y="1037"/>
                </a:lnTo>
                <a:lnTo>
                  <a:pt x="73" y="1025"/>
                </a:lnTo>
                <a:lnTo>
                  <a:pt x="78" y="1023"/>
                </a:lnTo>
                <a:lnTo>
                  <a:pt x="87" y="1018"/>
                </a:lnTo>
                <a:lnTo>
                  <a:pt x="90" y="1015"/>
                </a:lnTo>
                <a:lnTo>
                  <a:pt x="87" y="1011"/>
                </a:lnTo>
                <a:lnTo>
                  <a:pt x="78" y="1001"/>
                </a:lnTo>
                <a:close/>
                <a:moveTo>
                  <a:pt x="66" y="1023"/>
                </a:moveTo>
                <a:lnTo>
                  <a:pt x="64" y="1018"/>
                </a:lnTo>
                <a:lnTo>
                  <a:pt x="61" y="1011"/>
                </a:lnTo>
                <a:lnTo>
                  <a:pt x="61" y="1004"/>
                </a:lnTo>
                <a:lnTo>
                  <a:pt x="61" y="999"/>
                </a:lnTo>
                <a:lnTo>
                  <a:pt x="64" y="999"/>
                </a:lnTo>
                <a:lnTo>
                  <a:pt x="68" y="1001"/>
                </a:lnTo>
                <a:lnTo>
                  <a:pt x="71" y="1013"/>
                </a:lnTo>
                <a:lnTo>
                  <a:pt x="66" y="1023"/>
                </a:lnTo>
                <a:close/>
                <a:moveTo>
                  <a:pt x="2800" y="551"/>
                </a:moveTo>
                <a:lnTo>
                  <a:pt x="2807" y="561"/>
                </a:lnTo>
                <a:lnTo>
                  <a:pt x="2819" y="587"/>
                </a:lnTo>
                <a:lnTo>
                  <a:pt x="2836" y="632"/>
                </a:lnTo>
                <a:lnTo>
                  <a:pt x="2847" y="656"/>
                </a:lnTo>
                <a:lnTo>
                  <a:pt x="2850" y="660"/>
                </a:lnTo>
                <a:lnTo>
                  <a:pt x="2852" y="663"/>
                </a:lnTo>
                <a:lnTo>
                  <a:pt x="2862" y="656"/>
                </a:lnTo>
                <a:lnTo>
                  <a:pt x="2871" y="648"/>
                </a:lnTo>
                <a:lnTo>
                  <a:pt x="2878" y="641"/>
                </a:lnTo>
                <a:lnTo>
                  <a:pt x="2883" y="632"/>
                </a:lnTo>
                <a:lnTo>
                  <a:pt x="2888" y="627"/>
                </a:lnTo>
                <a:lnTo>
                  <a:pt x="2892" y="622"/>
                </a:lnTo>
                <a:lnTo>
                  <a:pt x="2897" y="618"/>
                </a:lnTo>
                <a:lnTo>
                  <a:pt x="2902" y="611"/>
                </a:lnTo>
                <a:lnTo>
                  <a:pt x="2904" y="601"/>
                </a:lnTo>
                <a:lnTo>
                  <a:pt x="2904" y="589"/>
                </a:lnTo>
                <a:lnTo>
                  <a:pt x="2902" y="580"/>
                </a:lnTo>
                <a:lnTo>
                  <a:pt x="2897" y="570"/>
                </a:lnTo>
                <a:lnTo>
                  <a:pt x="2888" y="528"/>
                </a:lnTo>
                <a:lnTo>
                  <a:pt x="2885" y="518"/>
                </a:lnTo>
                <a:lnTo>
                  <a:pt x="2885" y="509"/>
                </a:lnTo>
                <a:lnTo>
                  <a:pt x="2888" y="499"/>
                </a:lnTo>
                <a:lnTo>
                  <a:pt x="2890" y="490"/>
                </a:lnTo>
                <a:lnTo>
                  <a:pt x="2890" y="483"/>
                </a:lnTo>
                <a:lnTo>
                  <a:pt x="2892" y="476"/>
                </a:lnTo>
                <a:lnTo>
                  <a:pt x="2895" y="471"/>
                </a:lnTo>
                <a:lnTo>
                  <a:pt x="2897" y="466"/>
                </a:lnTo>
                <a:lnTo>
                  <a:pt x="2902" y="464"/>
                </a:lnTo>
                <a:lnTo>
                  <a:pt x="2902" y="461"/>
                </a:lnTo>
                <a:lnTo>
                  <a:pt x="2902" y="457"/>
                </a:lnTo>
                <a:lnTo>
                  <a:pt x="2904" y="450"/>
                </a:lnTo>
                <a:lnTo>
                  <a:pt x="2909" y="443"/>
                </a:lnTo>
                <a:lnTo>
                  <a:pt x="2909" y="435"/>
                </a:lnTo>
                <a:lnTo>
                  <a:pt x="2907" y="426"/>
                </a:lnTo>
                <a:lnTo>
                  <a:pt x="2904" y="416"/>
                </a:lnTo>
                <a:lnTo>
                  <a:pt x="2902" y="412"/>
                </a:lnTo>
                <a:lnTo>
                  <a:pt x="2897" y="409"/>
                </a:lnTo>
                <a:lnTo>
                  <a:pt x="2892" y="405"/>
                </a:lnTo>
                <a:lnTo>
                  <a:pt x="2892" y="395"/>
                </a:lnTo>
                <a:lnTo>
                  <a:pt x="2890" y="395"/>
                </a:lnTo>
                <a:lnTo>
                  <a:pt x="2885" y="395"/>
                </a:lnTo>
                <a:lnTo>
                  <a:pt x="2883" y="393"/>
                </a:lnTo>
                <a:lnTo>
                  <a:pt x="2876" y="386"/>
                </a:lnTo>
                <a:lnTo>
                  <a:pt x="2871" y="381"/>
                </a:lnTo>
                <a:lnTo>
                  <a:pt x="2869" y="379"/>
                </a:lnTo>
                <a:lnTo>
                  <a:pt x="2866" y="376"/>
                </a:lnTo>
                <a:lnTo>
                  <a:pt x="2862" y="374"/>
                </a:lnTo>
                <a:lnTo>
                  <a:pt x="2857" y="374"/>
                </a:lnTo>
                <a:lnTo>
                  <a:pt x="2855" y="371"/>
                </a:lnTo>
                <a:lnTo>
                  <a:pt x="2855" y="369"/>
                </a:lnTo>
                <a:lnTo>
                  <a:pt x="2862" y="364"/>
                </a:lnTo>
                <a:lnTo>
                  <a:pt x="2881" y="362"/>
                </a:lnTo>
                <a:lnTo>
                  <a:pt x="2890" y="360"/>
                </a:lnTo>
                <a:lnTo>
                  <a:pt x="2890" y="360"/>
                </a:lnTo>
                <a:lnTo>
                  <a:pt x="2890" y="369"/>
                </a:lnTo>
                <a:lnTo>
                  <a:pt x="2890" y="371"/>
                </a:lnTo>
                <a:lnTo>
                  <a:pt x="2895" y="376"/>
                </a:lnTo>
                <a:lnTo>
                  <a:pt x="2897" y="381"/>
                </a:lnTo>
                <a:lnTo>
                  <a:pt x="2899" y="386"/>
                </a:lnTo>
                <a:lnTo>
                  <a:pt x="2904" y="388"/>
                </a:lnTo>
                <a:lnTo>
                  <a:pt x="2904" y="388"/>
                </a:lnTo>
                <a:lnTo>
                  <a:pt x="2907" y="393"/>
                </a:lnTo>
                <a:lnTo>
                  <a:pt x="2911" y="393"/>
                </a:lnTo>
                <a:lnTo>
                  <a:pt x="2914" y="393"/>
                </a:lnTo>
                <a:lnTo>
                  <a:pt x="2911" y="398"/>
                </a:lnTo>
                <a:lnTo>
                  <a:pt x="2914" y="398"/>
                </a:lnTo>
                <a:lnTo>
                  <a:pt x="2918" y="398"/>
                </a:lnTo>
                <a:lnTo>
                  <a:pt x="2921" y="390"/>
                </a:lnTo>
                <a:lnTo>
                  <a:pt x="2921" y="388"/>
                </a:lnTo>
                <a:lnTo>
                  <a:pt x="2925" y="388"/>
                </a:lnTo>
                <a:lnTo>
                  <a:pt x="2925" y="390"/>
                </a:lnTo>
                <a:lnTo>
                  <a:pt x="2925" y="393"/>
                </a:lnTo>
                <a:lnTo>
                  <a:pt x="2923" y="398"/>
                </a:lnTo>
                <a:lnTo>
                  <a:pt x="2925" y="400"/>
                </a:lnTo>
                <a:lnTo>
                  <a:pt x="2923" y="405"/>
                </a:lnTo>
                <a:lnTo>
                  <a:pt x="2918" y="414"/>
                </a:lnTo>
                <a:lnTo>
                  <a:pt x="2918" y="416"/>
                </a:lnTo>
                <a:lnTo>
                  <a:pt x="2918" y="416"/>
                </a:lnTo>
                <a:lnTo>
                  <a:pt x="2925" y="409"/>
                </a:lnTo>
                <a:lnTo>
                  <a:pt x="2930" y="407"/>
                </a:lnTo>
                <a:lnTo>
                  <a:pt x="2935" y="409"/>
                </a:lnTo>
                <a:lnTo>
                  <a:pt x="2937" y="409"/>
                </a:lnTo>
                <a:lnTo>
                  <a:pt x="2940" y="412"/>
                </a:lnTo>
                <a:lnTo>
                  <a:pt x="2940" y="419"/>
                </a:lnTo>
                <a:lnTo>
                  <a:pt x="2940" y="428"/>
                </a:lnTo>
                <a:lnTo>
                  <a:pt x="2942" y="431"/>
                </a:lnTo>
                <a:lnTo>
                  <a:pt x="2944" y="424"/>
                </a:lnTo>
                <a:lnTo>
                  <a:pt x="2949" y="419"/>
                </a:lnTo>
                <a:lnTo>
                  <a:pt x="2959" y="412"/>
                </a:lnTo>
                <a:lnTo>
                  <a:pt x="2961" y="412"/>
                </a:lnTo>
                <a:lnTo>
                  <a:pt x="2968" y="421"/>
                </a:lnTo>
                <a:lnTo>
                  <a:pt x="2982" y="426"/>
                </a:lnTo>
                <a:lnTo>
                  <a:pt x="3004" y="428"/>
                </a:lnTo>
                <a:lnTo>
                  <a:pt x="3018" y="428"/>
                </a:lnTo>
                <a:lnTo>
                  <a:pt x="3020" y="424"/>
                </a:lnTo>
                <a:lnTo>
                  <a:pt x="3022" y="416"/>
                </a:lnTo>
                <a:lnTo>
                  <a:pt x="3020" y="407"/>
                </a:lnTo>
                <a:lnTo>
                  <a:pt x="3015" y="400"/>
                </a:lnTo>
                <a:lnTo>
                  <a:pt x="3011" y="398"/>
                </a:lnTo>
                <a:lnTo>
                  <a:pt x="3006" y="393"/>
                </a:lnTo>
                <a:lnTo>
                  <a:pt x="3006" y="390"/>
                </a:lnTo>
                <a:lnTo>
                  <a:pt x="3008" y="386"/>
                </a:lnTo>
                <a:lnTo>
                  <a:pt x="3013" y="381"/>
                </a:lnTo>
                <a:lnTo>
                  <a:pt x="3020" y="379"/>
                </a:lnTo>
                <a:lnTo>
                  <a:pt x="3020" y="379"/>
                </a:lnTo>
                <a:lnTo>
                  <a:pt x="3020" y="383"/>
                </a:lnTo>
                <a:lnTo>
                  <a:pt x="3020" y="386"/>
                </a:lnTo>
                <a:lnTo>
                  <a:pt x="3025" y="386"/>
                </a:lnTo>
                <a:lnTo>
                  <a:pt x="3025" y="386"/>
                </a:lnTo>
                <a:lnTo>
                  <a:pt x="3032" y="388"/>
                </a:lnTo>
                <a:lnTo>
                  <a:pt x="3041" y="386"/>
                </a:lnTo>
                <a:lnTo>
                  <a:pt x="3044" y="386"/>
                </a:lnTo>
                <a:lnTo>
                  <a:pt x="3041" y="383"/>
                </a:lnTo>
                <a:lnTo>
                  <a:pt x="3039" y="379"/>
                </a:lnTo>
                <a:lnTo>
                  <a:pt x="3039" y="374"/>
                </a:lnTo>
                <a:lnTo>
                  <a:pt x="3039" y="371"/>
                </a:lnTo>
                <a:lnTo>
                  <a:pt x="3037" y="374"/>
                </a:lnTo>
                <a:lnTo>
                  <a:pt x="3037" y="379"/>
                </a:lnTo>
                <a:lnTo>
                  <a:pt x="3037" y="381"/>
                </a:lnTo>
                <a:lnTo>
                  <a:pt x="3034" y="381"/>
                </a:lnTo>
                <a:lnTo>
                  <a:pt x="3032" y="376"/>
                </a:lnTo>
                <a:lnTo>
                  <a:pt x="3030" y="374"/>
                </a:lnTo>
                <a:lnTo>
                  <a:pt x="3025" y="367"/>
                </a:lnTo>
                <a:lnTo>
                  <a:pt x="3018" y="367"/>
                </a:lnTo>
                <a:lnTo>
                  <a:pt x="3015" y="364"/>
                </a:lnTo>
                <a:lnTo>
                  <a:pt x="3015" y="362"/>
                </a:lnTo>
                <a:lnTo>
                  <a:pt x="3013" y="360"/>
                </a:lnTo>
                <a:lnTo>
                  <a:pt x="3011" y="360"/>
                </a:lnTo>
                <a:lnTo>
                  <a:pt x="3004" y="355"/>
                </a:lnTo>
                <a:lnTo>
                  <a:pt x="2999" y="353"/>
                </a:lnTo>
                <a:lnTo>
                  <a:pt x="2996" y="350"/>
                </a:lnTo>
                <a:lnTo>
                  <a:pt x="3004" y="348"/>
                </a:lnTo>
                <a:lnTo>
                  <a:pt x="3004" y="345"/>
                </a:lnTo>
                <a:lnTo>
                  <a:pt x="3001" y="341"/>
                </a:lnTo>
                <a:lnTo>
                  <a:pt x="2999" y="338"/>
                </a:lnTo>
                <a:lnTo>
                  <a:pt x="2996" y="338"/>
                </a:lnTo>
                <a:lnTo>
                  <a:pt x="2994" y="341"/>
                </a:lnTo>
                <a:lnTo>
                  <a:pt x="2994" y="341"/>
                </a:lnTo>
                <a:lnTo>
                  <a:pt x="2992" y="338"/>
                </a:lnTo>
                <a:lnTo>
                  <a:pt x="2992" y="334"/>
                </a:lnTo>
                <a:lnTo>
                  <a:pt x="2994" y="327"/>
                </a:lnTo>
                <a:lnTo>
                  <a:pt x="2994" y="322"/>
                </a:lnTo>
                <a:lnTo>
                  <a:pt x="2992" y="317"/>
                </a:lnTo>
                <a:lnTo>
                  <a:pt x="2989" y="317"/>
                </a:lnTo>
                <a:lnTo>
                  <a:pt x="2985" y="317"/>
                </a:lnTo>
                <a:lnTo>
                  <a:pt x="2982" y="317"/>
                </a:lnTo>
                <a:lnTo>
                  <a:pt x="2980" y="319"/>
                </a:lnTo>
                <a:lnTo>
                  <a:pt x="2982" y="324"/>
                </a:lnTo>
                <a:lnTo>
                  <a:pt x="2982" y="324"/>
                </a:lnTo>
                <a:lnTo>
                  <a:pt x="2975" y="324"/>
                </a:lnTo>
                <a:lnTo>
                  <a:pt x="2970" y="322"/>
                </a:lnTo>
                <a:lnTo>
                  <a:pt x="2966" y="322"/>
                </a:lnTo>
                <a:lnTo>
                  <a:pt x="2961" y="315"/>
                </a:lnTo>
                <a:lnTo>
                  <a:pt x="2959" y="310"/>
                </a:lnTo>
                <a:lnTo>
                  <a:pt x="2956" y="300"/>
                </a:lnTo>
                <a:lnTo>
                  <a:pt x="2954" y="296"/>
                </a:lnTo>
                <a:lnTo>
                  <a:pt x="2951" y="296"/>
                </a:lnTo>
                <a:lnTo>
                  <a:pt x="2954" y="298"/>
                </a:lnTo>
                <a:lnTo>
                  <a:pt x="2951" y="300"/>
                </a:lnTo>
                <a:lnTo>
                  <a:pt x="2949" y="303"/>
                </a:lnTo>
                <a:lnTo>
                  <a:pt x="2947" y="300"/>
                </a:lnTo>
                <a:lnTo>
                  <a:pt x="2944" y="298"/>
                </a:lnTo>
                <a:lnTo>
                  <a:pt x="2942" y="293"/>
                </a:lnTo>
                <a:lnTo>
                  <a:pt x="2937" y="291"/>
                </a:lnTo>
                <a:lnTo>
                  <a:pt x="2933" y="286"/>
                </a:lnTo>
                <a:lnTo>
                  <a:pt x="2930" y="284"/>
                </a:lnTo>
                <a:lnTo>
                  <a:pt x="2930" y="282"/>
                </a:lnTo>
                <a:lnTo>
                  <a:pt x="2928" y="279"/>
                </a:lnTo>
                <a:lnTo>
                  <a:pt x="2923" y="277"/>
                </a:lnTo>
                <a:lnTo>
                  <a:pt x="2921" y="272"/>
                </a:lnTo>
                <a:lnTo>
                  <a:pt x="2918" y="270"/>
                </a:lnTo>
                <a:lnTo>
                  <a:pt x="2914" y="265"/>
                </a:lnTo>
                <a:lnTo>
                  <a:pt x="2911" y="263"/>
                </a:lnTo>
                <a:lnTo>
                  <a:pt x="2909" y="263"/>
                </a:lnTo>
                <a:lnTo>
                  <a:pt x="2902" y="265"/>
                </a:lnTo>
                <a:lnTo>
                  <a:pt x="2897" y="265"/>
                </a:lnTo>
                <a:lnTo>
                  <a:pt x="2885" y="270"/>
                </a:lnTo>
                <a:lnTo>
                  <a:pt x="2881" y="270"/>
                </a:lnTo>
                <a:lnTo>
                  <a:pt x="2878" y="265"/>
                </a:lnTo>
                <a:lnTo>
                  <a:pt x="2878" y="263"/>
                </a:lnTo>
                <a:lnTo>
                  <a:pt x="2876" y="263"/>
                </a:lnTo>
                <a:lnTo>
                  <a:pt x="2876" y="263"/>
                </a:lnTo>
                <a:lnTo>
                  <a:pt x="2876" y="265"/>
                </a:lnTo>
                <a:lnTo>
                  <a:pt x="2873" y="267"/>
                </a:lnTo>
                <a:lnTo>
                  <a:pt x="2866" y="270"/>
                </a:lnTo>
                <a:lnTo>
                  <a:pt x="2855" y="270"/>
                </a:lnTo>
                <a:lnTo>
                  <a:pt x="2850" y="272"/>
                </a:lnTo>
                <a:lnTo>
                  <a:pt x="2843" y="277"/>
                </a:lnTo>
                <a:lnTo>
                  <a:pt x="2840" y="277"/>
                </a:lnTo>
                <a:lnTo>
                  <a:pt x="2840" y="272"/>
                </a:lnTo>
                <a:lnTo>
                  <a:pt x="2840" y="272"/>
                </a:lnTo>
                <a:lnTo>
                  <a:pt x="2838" y="272"/>
                </a:lnTo>
                <a:lnTo>
                  <a:pt x="2838" y="270"/>
                </a:lnTo>
                <a:lnTo>
                  <a:pt x="2836" y="267"/>
                </a:lnTo>
                <a:lnTo>
                  <a:pt x="2843" y="263"/>
                </a:lnTo>
                <a:lnTo>
                  <a:pt x="2843" y="260"/>
                </a:lnTo>
                <a:lnTo>
                  <a:pt x="2836" y="258"/>
                </a:lnTo>
                <a:lnTo>
                  <a:pt x="2833" y="260"/>
                </a:lnTo>
                <a:lnTo>
                  <a:pt x="2833" y="263"/>
                </a:lnTo>
                <a:lnTo>
                  <a:pt x="2831" y="265"/>
                </a:lnTo>
                <a:lnTo>
                  <a:pt x="2829" y="265"/>
                </a:lnTo>
                <a:lnTo>
                  <a:pt x="2826" y="267"/>
                </a:lnTo>
                <a:lnTo>
                  <a:pt x="2826" y="270"/>
                </a:lnTo>
                <a:lnTo>
                  <a:pt x="2824" y="267"/>
                </a:lnTo>
                <a:lnTo>
                  <a:pt x="2824" y="263"/>
                </a:lnTo>
                <a:lnTo>
                  <a:pt x="2819" y="263"/>
                </a:lnTo>
                <a:lnTo>
                  <a:pt x="2802" y="265"/>
                </a:lnTo>
                <a:lnTo>
                  <a:pt x="2793" y="267"/>
                </a:lnTo>
                <a:lnTo>
                  <a:pt x="2786" y="267"/>
                </a:lnTo>
                <a:lnTo>
                  <a:pt x="2774" y="267"/>
                </a:lnTo>
                <a:lnTo>
                  <a:pt x="2772" y="263"/>
                </a:lnTo>
                <a:lnTo>
                  <a:pt x="2750" y="270"/>
                </a:lnTo>
                <a:lnTo>
                  <a:pt x="2748" y="272"/>
                </a:lnTo>
                <a:lnTo>
                  <a:pt x="2746" y="272"/>
                </a:lnTo>
                <a:lnTo>
                  <a:pt x="2739" y="267"/>
                </a:lnTo>
                <a:lnTo>
                  <a:pt x="2724" y="274"/>
                </a:lnTo>
                <a:lnTo>
                  <a:pt x="2715" y="277"/>
                </a:lnTo>
                <a:lnTo>
                  <a:pt x="2675" y="279"/>
                </a:lnTo>
                <a:lnTo>
                  <a:pt x="2665" y="277"/>
                </a:lnTo>
                <a:lnTo>
                  <a:pt x="2663" y="274"/>
                </a:lnTo>
                <a:lnTo>
                  <a:pt x="2656" y="274"/>
                </a:lnTo>
                <a:lnTo>
                  <a:pt x="2642" y="277"/>
                </a:lnTo>
                <a:lnTo>
                  <a:pt x="2639" y="277"/>
                </a:lnTo>
                <a:lnTo>
                  <a:pt x="2637" y="274"/>
                </a:lnTo>
                <a:lnTo>
                  <a:pt x="2632" y="274"/>
                </a:lnTo>
                <a:lnTo>
                  <a:pt x="2623" y="274"/>
                </a:lnTo>
                <a:lnTo>
                  <a:pt x="2618" y="274"/>
                </a:lnTo>
                <a:lnTo>
                  <a:pt x="2616" y="270"/>
                </a:lnTo>
                <a:lnTo>
                  <a:pt x="2616" y="265"/>
                </a:lnTo>
                <a:lnTo>
                  <a:pt x="2616" y="260"/>
                </a:lnTo>
                <a:lnTo>
                  <a:pt x="2616" y="255"/>
                </a:lnTo>
                <a:lnTo>
                  <a:pt x="2611" y="253"/>
                </a:lnTo>
                <a:lnTo>
                  <a:pt x="2606" y="251"/>
                </a:lnTo>
                <a:lnTo>
                  <a:pt x="2601" y="251"/>
                </a:lnTo>
                <a:lnTo>
                  <a:pt x="2592" y="258"/>
                </a:lnTo>
                <a:lnTo>
                  <a:pt x="2585" y="260"/>
                </a:lnTo>
                <a:lnTo>
                  <a:pt x="2583" y="263"/>
                </a:lnTo>
                <a:lnTo>
                  <a:pt x="2583" y="265"/>
                </a:lnTo>
                <a:lnTo>
                  <a:pt x="2580" y="265"/>
                </a:lnTo>
                <a:lnTo>
                  <a:pt x="2573" y="260"/>
                </a:lnTo>
                <a:lnTo>
                  <a:pt x="2571" y="255"/>
                </a:lnTo>
                <a:lnTo>
                  <a:pt x="2573" y="251"/>
                </a:lnTo>
                <a:lnTo>
                  <a:pt x="2578" y="241"/>
                </a:lnTo>
                <a:lnTo>
                  <a:pt x="2580" y="234"/>
                </a:lnTo>
                <a:lnTo>
                  <a:pt x="2575" y="232"/>
                </a:lnTo>
                <a:lnTo>
                  <a:pt x="2575" y="232"/>
                </a:lnTo>
                <a:lnTo>
                  <a:pt x="2573" y="237"/>
                </a:lnTo>
                <a:lnTo>
                  <a:pt x="2573" y="239"/>
                </a:lnTo>
                <a:lnTo>
                  <a:pt x="2571" y="239"/>
                </a:lnTo>
                <a:lnTo>
                  <a:pt x="2568" y="237"/>
                </a:lnTo>
                <a:lnTo>
                  <a:pt x="2568" y="227"/>
                </a:lnTo>
                <a:lnTo>
                  <a:pt x="2568" y="222"/>
                </a:lnTo>
                <a:lnTo>
                  <a:pt x="2573" y="220"/>
                </a:lnTo>
                <a:lnTo>
                  <a:pt x="2578" y="220"/>
                </a:lnTo>
                <a:lnTo>
                  <a:pt x="2580" y="218"/>
                </a:lnTo>
                <a:lnTo>
                  <a:pt x="2580" y="213"/>
                </a:lnTo>
                <a:lnTo>
                  <a:pt x="2580" y="211"/>
                </a:lnTo>
                <a:lnTo>
                  <a:pt x="2575" y="208"/>
                </a:lnTo>
                <a:lnTo>
                  <a:pt x="2568" y="208"/>
                </a:lnTo>
                <a:lnTo>
                  <a:pt x="2564" y="208"/>
                </a:lnTo>
                <a:lnTo>
                  <a:pt x="2561" y="211"/>
                </a:lnTo>
                <a:lnTo>
                  <a:pt x="2561" y="213"/>
                </a:lnTo>
                <a:lnTo>
                  <a:pt x="2559" y="213"/>
                </a:lnTo>
                <a:lnTo>
                  <a:pt x="2554" y="211"/>
                </a:lnTo>
                <a:lnTo>
                  <a:pt x="2547" y="208"/>
                </a:lnTo>
                <a:lnTo>
                  <a:pt x="2545" y="206"/>
                </a:lnTo>
                <a:lnTo>
                  <a:pt x="2542" y="201"/>
                </a:lnTo>
                <a:lnTo>
                  <a:pt x="2547" y="189"/>
                </a:lnTo>
                <a:lnTo>
                  <a:pt x="2545" y="187"/>
                </a:lnTo>
                <a:lnTo>
                  <a:pt x="2547" y="180"/>
                </a:lnTo>
                <a:lnTo>
                  <a:pt x="2549" y="170"/>
                </a:lnTo>
                <a:lnTo>
                  <a:pt x="2552" y="163"/>
                </a:lnTo>
                <a:lnTo>
                  <a:pt x="2549" y="158"/>
                </a:lnTo>
                <a:lnTo>
                  <a:pt x="2547" y="156"/>
                </a:lnTo>
                <a:lnTo>
                  <a:pt x="2545" y="156"/>
                </a:lnTo>
                <a:lnTo>
                  <a:pt x="2540" y="156"/>
                </a:lnTo>
                <a:lnTo>
                  <a:pt x="2538" y="151"/>
                </a:lnTo>
                <a:lnTo>
                  <a:pt x="2533" y="147"/>
                </a:lnTo>
                <a:lnTo>
                  <a:pt x="2523" y="144"/>
                </a:lnTo>
                <a:lnTo>
                  <a:pt x="2516" y="139"/>
                </a:lnTo>
                <a:lnTo>
                  <a:pt x="2512" y="135"/>
                </a:lnTo>
                <a:lnTo>
                  <a:pt x="2507" y="130"/>
                </a:lnTo>
                <a:lnTo>
                  <a:pt x="2509" y="125"/>
                </a:lnTo>
                <a:lnTo>
                  <a:pt x="2509" y="121"/>
                </a:lnTo>
                <a:lnTo>
                  <a:pt x="2509" y="118"/>
                </a:lnTo>
                <a:lnTo>
                  <a:pt x="2509" y="116"/>
                </a:lnTo>
                <a:lnTo>
                  <a:pt x="2512" y="109"/>
                </a:lnTo>
                <a:lnTo>
                  <a:pt x="2512" y="104"/>
                </a:lnTo>
                <a:lnTo>
                  <a:pt x="2512" y="99"/>
                </a:lnTo>
                <a:lnTo>
                  <a:pt x="2514" y="94"/>
                </a:lnTo>
                <a:lnTo>
                  <a:pt x="2514" y="90"/>
                </a:lnTo>
                <a:lnTo>
                  <a:pt x="2514" y="87"/>
                </a:lnTo>
                <a:lnTo>
                  <a:pt x="2504" y="87"/>
                </a:lnTo>
                <a:lnTo>
                  <a:pt x="2488" y="92"/>
                </a:lnTo>
                <a:lnTo>
                  <a:pt x="2474" y="94"/>
                </a:lnTo>
                <a:lnTo>
                  <a:pt x="2462" y="99"/>
                </a:lnTo>
                <a:lnTo>
                  <a:pt x="2450" y="102"/>
                </a:lnTo>
                <a:lnTo>
                  <a:pt x="2436" y="99"/>
                </a:lnTo>
                <a:lnTo>
                  <a:pt x="2424" y="94"/>
                </a:lnTo>
                <a:lnTo>
                  <a:pt x="2412" y="85"/>
                </a:lnTo>
                <a:lnTo>
                  <a:pt x="2403" y="73"/>
                </a:lnTo>
                <a:lnTo>
                  <a:pt x="2398" y="64"/>
                </a:lnTo>
                <a:lnTo>
                  <a:pt x="2393" y="52"/>
                </a:lnTo>
                <a:lnTo>
                  <a:pt x="2391" y="50"/>
                </a:lnTo>
                <a:lnTo>
                  <a:pt x="2389" y="50"/>
                </a:lnTo>
                <a:lnTo>
                  <a:pt x="2386" y="42"/>
                </a:lnTo>
                <a:lnTo>
                  <a:pt x="2384" y="33"/>
                </a:lnTo>
                <a:lnTo>
                  <a:pt x="2379" y="28"/>
                </a:lnTo>
                <a:lnTo>
                  <a:pt x="2377" y="26"/>
                </a:lnTo>
                <a:lnTo>
                  <a:pt x="2377" y="23"/>
                </a:lnTo>
                <a:lnTo>
                  <a:pt x="2370" y="19"/>
                </a:lnTo>
                <a:lnTo>
                  <a:pt x="2370" y="14"/>
                </a:lnTo>
                <a:lnTo>
                  <a:pt x="2367" y="12"/>
                </a:lnTo>
                <a:lnTo>
                  <a:pt x="2365" y="9"/>
                </a:lnTo>
                <a:lnTo>
                  <a:pt x="2363" y="9"/>
                </a:lnTo>
                <a:lnTo>
                  <a:pt x="2353" y="12"/>
                </a:lnTo>
                <a:lnTo>
                  <a:pt x="2348" y="9"/>
                </a:lnTo>
                <a:lnTo>
                  <a:pt x="2346" y="9"/>
                </a:lnTo>
                <a:lnTo>
                  <a:pt x="2341" y="7"/>
                </a:lnTo>
                <a:lnTo>
                  <a:pt x="2337" y="9"/>
                </a:lnTo>
                <a:lnTo>
                  <a:pt x="2332" y="14"/>
                </a:lnTo>
                <a:lnTo>
                  <a:pt x="2327" y="14"/>
                </a:lnTo>
                <a:lnTo>
                  <a:pt x="2315" y="14"/>
                </a:lnTo>
                <a:lnTo>
                  <a:pt x="2311" y="16"/>
                </a:lnTo>
                <a:lnTo>
                  <a:pt x="2299" y="19"/>
                </a:lnTo>
                <a:lnTo>
                  <a:pt x="2292" y="16"/>
                </a:lnTo>
                <a:lnTo>
                  <a:pt x="2282" y="14"/>
                </a:lnTo>
                <a:lnTo>
                  <a:pt x="2277" y="14"/>
                </a:lnTo>
                <a:lnTo>
                  <a:pt x="2273" y="14"/>
                </a:lnTo>
                <a:lnTo>
                  <a:pt x="2270" y="14"/>
                </a:lnTo>
                <a:lnTo>
                  <a:pt x="2268" y="12"/>
                </a:lnTo>
                <a:lnTo>
                  <a:pt x="2266" y="12"/>
                </a:lnTo>
                <a:lnTo>
                  <a:pt x="2258" y="9"/>
                </a:lnTo>
                <a:lnTo>
                  <a:pt x="2251" y="7"/>
                </a:lnTo>
                <a:lnTo>
                  <a:pt x="2232" y="5"/>
                </a:lnTo>
                <a:lnTo>
                  <a:pt x="2228" y="0"/>
                </a:lnTo>
                <a:lnTo>
                  <a:pt x="2223" y="2"/>
                </a:lnTo>
                <a:lnTo>
                  <a:pt x="2218" y="2"/>
                </a:lnTo>
                <a:lnTo>
                  <a:pt x="2216" y="5"/>
                </a:lnTo>
                <a:lnTo>
                  <a:pt x="2214" y="7"/>
                </a:lnTo>
                <a:lnTo>
                  <a:pt x="2209" y="5"/>
                </a:lnTo>
                <a:lnTo>
                  <a:pt x="2209" y="7"/>
                </a:lnTo>
                <a:lnTo>
                  <a:pt x="2211" y="12"/>
                </a:lnTo>
                <a:lnTo>
                  <a:pt x="2211" y="14"/>
                </a:lnTo>
                <a:lnTo>
                  <a:pt x="2214" y="21"/>
                </a:lnTo>
                <a:lnTo>
                  <a:pt x="2221" y="26"/>
                </a:lnTo>
                <a:lnTo>
                  <a:pt x="2225" y="31"/>
                </a:lnTo>
                <a:lnTo>
                  <a:pt x="2225" y="35"/>
                </a:lnTo>
                <a:lnTo>
                  <a:pt x="2225" y="42"/>
                </a:lnTo>
                <a:lnTo>
                  <a:pt x="2218" y="54"/>
                </a:lnTo>
                <a:lnTo>
                  <a:pt x="2218" y="54"/>
                </a:lnTo>
                <a:lnTo>
                  <a:pt x="2211" y="57"/>
                </a:lnTo>
                <a:lnTo>
                  <a:pt x="2209" y="59"/>
                </a:lnTo>
                <a:lnTo>
                  <a:pt x="2206" y="61"/>
                </a:lnTo>
                <a:lnTo>
                  <a:pt x="2204" y="59"/>
                </a:lnTo>
                <a:lnTo>
                  <a:pt x="2202" y="61"/>
                </a:lnTo>
                <a:lnTo>
                  <a:pt x="2199" y="66"/>
                </a:lnTo>
                <a:lnTo>
                  <a:pt x="2199" y="68"/>
                </a:lnTo>
                <a:lnTo>
                  <a:pt x="2199" y="71"/>
                </a:lnTo>
                <a:lnTo>
                  <a:pt x="2199" y="73"/>
                </a:lnTo>
                <a:lnTo>
                  <a:pt x="2197" y="78"/>
                </a:lnTo>
                <a:lnTo>
                  <a:pt x="2195" y="78"/>
                </a:lnTo>
                <a:lnTo>
                  <a:pt x="2192" y="73"/>
                </a:lnTo>
                <a:lnTo>
                  <a:pt x="2192" y="71"/>
                </a:lnTo>
                <a:lnTo>
                  <a:pt x="2192" y="66"/>
                </a:lnTo>
                <a:lnTo>
                  <a:pt x="2204" y="50"/>
                </a:lnTo>
                <a:lnTo>
                  <a:pt x="2209" y="40"/>
                </a:lnTo>
                <a:lnTo>
                  <a:pt x="2209" y="38"/>
                </a:lnTo>
                <a:lnTo>
                  <a:pt x="2206" y="33"/>
                </a:lnTo>
                <a:lnTo>
                  <a:pt x="2204" y="28"/>
                </a:lnTo>
                <a:lnTo>
                  <a:pt x="2199" y="26"/>
                </a:lnTo>
                <a:lnTo>
                  <a:pt x="2195" y="26"/>
                </a:lnTo>
                <a:lnTo>
                  <a:pt x="2192" y="28"/>
                </a:lnTo>
                <a:lnTo>
                  <a:pt x="2190" y="33"/>
                </a:lnTo>
                <a:lnTo>
                  <a:pt x="2190" y="38"/>
                </a:lnTo>
                <a:lnTo>
                  <a:pt x="2190" y="47"/>
                </a:lnTo>
                <a:lnTo>
                  <a:pt x="2192" y="50"/>
                </a:lnTo>
                <a:lnTo>
                  <a:pt x="2190" y="52"/>
                </a:lnTo>
                <a:lnTo>
                  <a:pt x="2188" y="54"/>
                </a:lnTo>
                <a:lnTo>
                  <a:pt x="2185" y="59"/>
                </a:lnTo>
                <a:lnTo>
                  <a:pt x="2185" y="66"/>
                </a:lnTo>
                <a:lnTo>
                  <a:pt x="2185" y="68"/>
                </a:lnTo>
                <a:lnTo>
                  <a:pt x="2183" y="71"/>
                </a:lnTo>
                <a:lnTo>
                  <a:pt x="2180" y="76"/>
                </a:lnTo>
                <a:lnTo>
                  <a:pt x="2180" y="83"/>
                </a:lnTo>
                <a:lnTo>
                  <a:pt x="2180" y="87"/>
                </a:lnTo>
                <a:lnTo>
                  <a:pt x="2178" y="90"/>
                </a:lnTo>
                <a:lnTo>
                  <a:pt x="2169" y="94"/>
                </a:lnTo>
                <a:lnTo>
                  <a:pt x="2166" y="94"/>
                </a:lnTo>
                <a:lnTo>
                  <a:pt x="2166" y="92"/>
                </a:lnTo>
                <a:lnTo>
                  <a:pt x="2166" y="90"/>
                </a:lnTo>
                <a:lnTo>
                  <a:pt x="2169" y="90"/>
                </a:lnTo>
                <a:lnTo>
                  <a:pt x="2171" y="73"/>
                </a:lnTo>
                <a:lnTo>
                  <a:pt x="2176" y="64"/>
                </a:lnTo>
                <a:lnTo>
                  <a:pt x="2173" y="61"/>
                </a:lnTo>
                <a:lnTo>
                  <a:pt x="2150" y="78"/>
                </a:lnTo>
                <a:lnTo>
                  <a:pt x="2140" y="85"/>
                </a:lnTo>
                <a:lnTo>
                  <a:pt x="2140" y="87"/>
                </a:lnTo>
                <a:lnTo>
                  <a:pt x="2140" y="92"/>
                </a:lnTo>
                <a:lnTo>
                  <a:pt x="2143" y="97"/>
                </a:lnTo>
                <a:lnTo>
                  <a:pt x="2143" y="102"/>
                </a:lnTo>
                <a:lnTo>
                  <a:pt x="2140" y="106"/>
                </a:lnTo>
                <a:lnTo>
                  <a:pt x="2138" y="116"/>
                </a:lnTo>
                <a:lnTo>
                  <a:pt x="2135" y="123"/>
                </a:lnTo>
                <a:lnTo>
                  <a:pt x="2135" y="128"/>
                </a:lnTo>
                <a:lnTo>
                  <a:pt x="2126" y="132"/>
                </a:lnTo>
                <a:lnTo>
                  <a:pt x="2126" y="132"/>
                </a:lnTo>
                <a:lnTo>
                  <a:pt x="2119" y="144"/>
                </a:lnTo>
                <a:lnTo>
                  <a:pt x="2114" y="147"/>
                </a:lnTo>
                <a:lnTo>
                  <a:pt x="2112" y="147"/>
                </a:lnTo>
                <a:lnTo>
                  <a:pt x="2109" y="149"/>
                </a:lnTo>
                <a:lnTo>
                  <a:pt x="2105" y="154"/>
                </a:lnTo>
                <a:lnTo>
                  <a:pt x="2098" y="161"/>
                </a:lnTo>
                <a:lnTo>
                  <a:pt x="2083" y="170"/>
                </a:lnTo>
                <a:lnTo>
                  <a:pt x="2069" y="180"/>
                </a:lnTo>
                <a:lnTo>
                  <a:pt x="2036" y="196"/>
                </a:lnTo>
                <a:lnTo>
                  <a:pt x="2017" y="211"/>
                </a:lnTo>
                <a:lnTo>
                  <a:pt x="2008" y="220"/>
                </a:lnTo>
                <a:lnTo>
                  <a:pt x="1975" y="263"/>
                </a:lnTo>
                <a:lnTo>
                  <a:pt x="1956" y="286"/>
                </a:lnTo>
                <a:lnTo>
                  <a:pt x="1923" y="319"/>
                </a:lnTo>
                <a:lnTo>
                  <a:pt x="1918" y="324"/>
                </a:lnTo>
                <a:lnTo>
                  <a:pt x="1920" y="327"/>
                </a:lnTo>
                <a:lnTo>
                  <a:pt x="1923" y="329"/>
                </a:lnTo>
                <a:lnTo>
                  <a:pt x="1930" y="334"/>
                </a:lnTo>
                <a:lnTo>
                  <a:pt x="1937" y="334"/>
                </a:lnTo>
                <a:lnTo>
                  <a:pt x="1944" y="331"/>
                </a:lnTo>
                <a:lnTo>
                  <a:pt x="1972" y="322"/>
                </a:lnTo>
                <a:lnTo>
                  <a:pt x="1984" y="315"/>
                </a:lnTo>
                <a:lnTo>
                  <a:pt x="1994" y="303"/>
                </a:lnTo>
                <a:lnTo>
                  <a:pt x="1996" y="303"/>
                </a:lnTo>
                <a:lnTo>
                  <a:pt x="2001" y="303"/>
                </a:lnTo>
                <a:lnTo>
                  <a:pt x="2003" y="305"/>
                </a:lnTo>
                <a:lnTo>
                  <a:pt x="2017" y="291"/>
                </a:lnTo>
                <a:lnTo>
                  <a:pt x="2022" y="291"/>
                </a:lnTo>
                <a:lnTo>
                  <a:pt x="2027" y="289"/>
                </a:lnTo>
                <a:lnTo>
                  <a:pt x="2031" y="293"/>
                </a:lnTo>
                <a:lnTo>
                  <a:pt x="2034" y="296"/>
                </a:lnTo>
                <a:lnTo>
                  <a:pt x="2031" y="300"/>
                </a:lnTo>
                <a:lnTo>
                  <a:pt x="2029" y="310"/>
                </a:lnTo>
                <a:lnTo>
                  <a:pt x="2027" y="315"/>
                </a:lnTo>
                <a:lnTo>
                  <a:pt x="2027" y="322"/>
                </a:lnTo>
                <a:lnTo>
                  <a:pt x="2027" y="327"/>
                </a:lnTo>
                <a:lnTo>
                  <a:pt x="2022" y="334"/>
                </a:lnTo>
                <a:lnTo>
                  <a:pt x="2024" y="336"/>
                </a:lnTo>
                <a:lnTo>
                  <a:pt x="2036" y="329"/>
                </a:lnTo>
                <a:lnTo>
                  <a:pt x="2039" y="327"/>
                </a:lnTo>
                <a:lnTo>
                  <a:pt x="2039" y="327"/>
                </a:lnTo>
                <a:lnTo>
                  <a:pt x="2039" y="324"/>
                </a:lnTo>
                <a:lnTo>
                  <a:pt x="2039" y="324"/>
                </a:lnTo>
                <a:lnTo>
                  <a:pt x="2050" y="329"/>
                </a:lnTo>
                <a:lnTo>
                  <a:pt x="2057" y="334"/>
                </a:lnTo>
                <a:lnTo>
                  <a:pt x="2065" y="334"/>
                </a:lnTo>
                <a:lnTo>
                  <a:pt x="2074" y="331"/>
                </a:lnTo>
                <a:lnTo>
                  <a:pt x="2091" y="322"/>
                </a:lnTo>
                <a:lnTo>
                  <a:pt x="2102" y="312"/>
                </a:lnTo>
                <a:lnTo>
                  <a:pt x="2112" y="300"/>
                </a:lnTo>
                <a:lnTo>
                  <a:pt x="2126" y="293"/>
                </a:lnTo>
                <a:lnTo>
                  <a:pt x="2143" y="289"/>
                </a:lnTo>
                <a:lnTo>
                  <a:pt x="2154" y="284"/>
                </a:lnTo>
                <a:lnTo>
                  <a:pt x="2162" y="279"/>
                </a:lnTo>
                <a:lnTo>
                  <a:pt x="2171" y="267"/>
                </a:lnTo>
                <a:lnTo>
                  <a:pt x="2176" y="265"/>
                </a:lnTo>
                <a:lnTo>
                  <a:pt x="2183" y="263"/>
                </a:lnTo>
                <a:lnTo>
                  <a:pt x="2188" y="258"/>
                </a:lnTo>
                <a:lnTo>
                  <a:pt x="2190" y="253"/>
                </a:lnTo>
                <a:lnTo>
                  <a:pt x="2195" y="244"/>
                </a:lnTo>
                <a:lnTo>
                  <a:pt x="2204" y="237"/>
                </a:lnTo>
                <a:lnTo>
                  <a:pt x="2209" y="232"/>
                </a:lnTo>
                <a:lnTo>
                  <a:pt x="2211" y="232"/>
                </a:lnTo>
                <a:lnTo>
                  <a:pt x="2211" y="237"/>
                </a:lnTo>
                <a:lnTo>
                  <a:pt x="2211" y="239"/>
                </a:lnTo>
                <a:lnTo>
                  <a:pt x="2214" y="241"/>
                </a:lnTo>
                <a:lnTo>
                  <a:pt x="2221" y="244"/>
                </a:lnTo>
                <a:lnTo>
                  <a:pt x="2223" y="246"/>
                </a:lnTo>
                <a:lnTo>
                  <a:pt x="2223" y="251"/>
                </a:lnTo>
                <a:lnTo>
                  <a:pt x="2225" y="255"/>
                </a:lnTo>
                <a:lnTo>
                  <a:pt x="2228" y="258"/>
                </a:lnTo>
                <a:lnTo>
                  <a:pt x="2230" y="263"/>
                </a:lnTo>
                <a:lnTo>
                  <a:pt x="2230" y="272"/>
                </a:lnTo>
                <a:lnTo>
                  <a:pt x="2230" y="279"/>
                </a:lnTo>
                <a:lnTo>
                  <a:pt x="2232" y="282"/>
                </a:lnTo>
                <a:lnTo>
                  <a:pt x="2235" y="284"/>
                </a:lnTo>
                <a:lnTo>
                  <a:pt x="2235" y="282"/>
                </a:lnTo>
                <a:lnTo>
                  <a:pt x="2237" y="277"/>
                </a:lnTo>
                <a:lnTo>
                  <a:pt x="2237" y="274"/>
                </a:lnTo>
                <a:lnTo>
                  <a:pt x="2240" y="274"/>
                </a:lnTo>
                <a:lnTo>
                  <a:pt x="2251" y="263"/>
                </a:lnTo>
                <a:lnTo>
                  <a:pt x="2254" y="260"/>
                </a:lnTo>
                <a:lnTo>
                  <a:pt x="2258" y="263"/>
                </a:lnTo>
                <a:lnTo>
                  <a:pt x="2282" y="263"/>
                </a:lnTo>
                <a:lnTo>
                  <a:pt x="2289" y="265"/>
                </a:lnTo>
                <a:lnTo>
                  <a:pt x="2301" y="267"/>
                </a:lnTo>
                <a:lnTo>
                  <a:pt x="2303" y="270"/>
                </a:lnTo>
                <a:lnTo>
                  <a:pt x="2318" y="286"/>
                </a:lnTo>
                <a:lnTo>
                  <a:pt x="2322" y="293"/>
                </a:lnTo>
                <a:lnTo>
                  <a:pt x="2327" y="293"/>
                </a:lnTo>
                <a:lnTo>
                  <a:pt x="2329" y="296"/>
                </a:lnTo>
                <a:lnTo>
                  <a:pt x="2332" y="303"/>
                </a:lnTo>
                <a:lnTo>
                  <a:pt x="2334" y="305"/>
                </a:lnTo>
                <a:lnTo>
                  <a:pt x="2351" y="303"/>
                </a:lnTo>
                <a:lnTo>
                  <a:pt x="2358" y="300"/>
                </a:lnTo>
                <a:lnTo>
                  <a:pt x="2360" y="298"/>
                </a:lnTo>
                <a:lnTo>
                  <a:pt x="2367" y="298"/>
                </a:lnTo>
                <a:lnTo>
                  <a:pt x="2372" y="303"/>
                </a:lnTo>
                <a:lnTo>
                  <a:pt x="2379" y="303"/>
                </a:lnTo>
                <a:lnTo>
                  <a:pt x="2384" y="300"/>
                </a:lnTo>
                <a:lnTo>
                  <a:pt x="2389" y="300"/>
                </a:lnTo>
                <a:lnTo>
                  <a:pt x="2393" y="300"/>
                </a:lnTo>
                <a:lnTo>
                  <a:pt x="2396" y="303"/>
                </a:lnTo>
                <a:lnTo>
                  <a:pt x="2398" y="303"/>
                </a:lnTo>
                <a:lnTo>
                  <a:pt x="2405" y="293"/>
                </a:lnTo>
                <a:lnTo>
                  <a:pt x="2415" y="282"/>
                </a:lnTo>
                <a:lnTo>
                  <a:pt x="2426" y="272"/>
                </a:lnTo>
                <a:lnTo>
                  <a:pt x="2436" y="265"/>
                </a:lnTo>
                <a:lnTo>
                  <a:pt x="2438" y="267"/>
                </a:lnTo>
                <a:lnTo>
                  <a:pt x="2450" y="260"/>
                </a:lnTo>
                <a:lnTo>
                  <a:pt x="2462" y="258"/>
                </a:lnTo>
                <a:lnTo>
                  <a:pt x="2478" y="258"/>
                </a:lnTo>
                <a:lnTo>
                  <a:pt x="2495" y="253"/>
                </a:lnTo>
                <a:lnTo>
                  <a:pt x="2507" y="244"/>
                </a:lnTo>
                <a:lnTo>
                  <a:pt x="2519" y="239"/>
                </a:lnTo>
                <a:lnTo>
                  <a:pt x="2528" y="237"/>
                </a:lnTo>
                <a:lnTo>
                  <a:pt x="2533" y="237"/>
                </a:lnTo>
                <a:lnTo>
                  <a:pt x="2530" y="241"/>
                </a:lnTo>
                <a:lnTo>
                  <a:pt x="2530" y="248"/>
                </a:lnTo>
                <a:lnTo>
                  <a:pt x="2533" y="258"/>
                </a:lnTo>
                <a:lnTo>
                  <a:pt x="2533" y="265"/>
                </a:lnTo>
                <a:lnTo>
                  <a:pt x="2530" y="267"/>
                </a:lnTo>
                <a:lnTo>
                  <a:pt x="2533" y="270"/>
                </a:lnTo>
                <a:lnTo>
                  <a:pt x="2533" y="272"/>
                </a:lnTo>
                <a:lnTo>
                  <a:pt x="2545" y="272"/>
                </a:lnTo>
                <a:lnTo>
                  <a:pt x="2549" y="272"/>
                </a:lnTo>
                <a:lnTo>
                  <a:pt x="2557" y="272"/>
                </a:lnTo>
                <a:lnTo>
                  <a:pt x="2564" y="267"/>
                </a:lnTo>
                <a:lnTo>
                  <a:pt x="2568" y="267"/>
                </a:lnTo>
                <a:lnTo>
                  <a:pt x="2573" y="272"/>
                </a:lnTo>
                <a:lnTo>
                  <a:pt x="2578" y="272"/>
                </a:lnTo>
                <a:lnTo>
                  <a:pt x="2583" y="267"/>
                </a:lnTo>
                <a:lnTo>
                  <a:pt x="2587" y="263"/>
                </a:lnTo>
                <a:lnTo>
                  <a:pt x="2590" y="260"/>
                </a:lnTo>
                <a:lnTo>
                  <a:pt x="2592" y="260"/>
                </a:lnTo>
                <a:lnTo>
                  <a:pt x="2594" y="263"/>
                </a:lnTo>
                <a:lnTo>
                  <a:pt x="2597" y="265"/>
                </a:lnTo>
                <a:lnTo>
                  <a:pt x="2604" y="272"/>
                </a:lnTo>
                <a:lnTo>
                  <a:pt x="2606" y="277"/>
                </a:lnTo>
                <a:lnTo>
                  <a:pt x="2609" y="284"/>
                </a:lnTo>
                <a:lnTo>
                  <a:pt x="2611" y="286"/>
                </a:lnTo>
                <a:lnTo>
                  <a:pt x="2611" y="291"/>
                </a:lnTo>
                <a:lnTo>
                  <a:pt x="2609" y="293"/>
                </a:lnTo>
                <a:lnTo>
                  <a:pt x="2609" y="296"/>
                </a:lnTo>
                <a:lnTo>
                  <a:pt x="2611" y="298"/>
                </a:lnTo>
                <a:lnTo>
                  <a:pt x="2620" y="298"/>
                </a:lnTo>
                <a:lnTo>
                  <a:pt x="2625" y="298"/>
                </a:lnTo>
                <a:lnTo>
                  <a:pt x="2627" y="300"/>
                </a:lnTo>
                <a:lnTo>
                  <a:pt x="2627" y="305"/>
                </a:lnTo>
                <a:lnTo>
                  <a:pt x="2630" y="308"/>
                </a:lnTo>
                <a:lnTo>
                  <a:pt x="2632" y="310"/>
                </a:lnTo>
                <a:lnTo>
                  <a:pt x="2642" y="315"/>
                </a:lnTo>
                <a:lnTo>
                  <a:pt x="2644" y="315"/>
                </a:lnTo>
                <a:lnTo>
                  <a:pt x="2644" y="319"/>
                </a:lnTo>
                <a:lnTo>
                  <a:pt x="2642" y="319"/>
                </a:lnTo>
                <a:lnTo>
                  <a:pt x="2637" y="322"/>
                </a:lnTo>
                <a:lnTo>
                  <a:pt x="2606" y="324"/>
                </a:lnTo>
                <a:lnTo>
                  <a:pt x="2597" y="324"/>
                </a:lnTo>
                <a:lnTo>
                  <a:pt x="2594" y="327"/>
                </a:lnTo>
                <a:lnTo>
                  <a:pt x="2594" y="327"/>
                </a:lnTo>
                <a:lnTo>
                  <a:pt x="2592" y="327"/>
                </a:lnTo>
                <a:lnTo>
                  <a:pt x="2590" y="327"/>
                </a:lnTo>
                <a:lnTo>
                  <a:pt x="2590" y="327"/>
                </a:lnTo>
                <a:lnTo>
                  <a:pt x="2587" y="324"/>
                </a:lnTo>
                <a:lnTo>
                  <a:pt x="2583" y="322"/>
                </a:lnTo>
                <a:lnTo>
                  <a:pt x="2580" y="322"/>
                </a:lnTo>
                <a:lnTo>
                  <a:pt x="2575" y="324"/>
                </a:lnTo>
                <a:lnTo>
                  <a:pt x="2573" y="336"/>
                </a:lnTo>
                <a:lnTo>
                  <a:pt x="2575" y="336"/>
                </a:lnTo>
                <a:lnTo>
                  <a:pt x="2575" y="343"/>
                </a:lnTo>
                <a:lnTo>
                  <a:pt x="2575" y="345"/>
                </a:lnTo>
                <a:lnTo>
                  <a:pt x="2575" y="345"/>
                </a:lnTo>
                <a:lnTo>
                  <a:pt x="2575" y="348"/>
                </a:lnTo>
                <a:lnTo>
                  <a:pt x="2573" y="348"/>
                </a:lnTo>
                <a:lnTo>
                  <a:pt x="2568" y="348"/>
                </a:lnTo>
                <a:lnTo>
                  <a:pt x="2552" y="336"/>
                </a:lnTo>
                <a:lnTo>
                  <a:pt x="2538" y="331"/>
                </a:lnTo>
                <a:lnTo>
                  <a:pt x="2523" y="327"/>
                </a:lnTo>
                <a:lnTo>
                  <a:pt x="2512" y="327"/>
                </a:lnTo>
                <a:lnTo>
                  <a:pt x="2504" y="329"/>
                </a:lnTo>
                <a:lnTo>
                  <a:pt x="2500" y="334"/>
                </a:lnTo>
                <a:lnTo>
                  <a:pt x="2495" y="341"/>
                </a:lnTo>
                <a:lnTo>
                  <a:pt x="2488" y="348"/>
                </a:lnTo>
                <a:lnTo>
                  <a:pt x="2476" y="350"/>
                </a:lnTo>
                <a:lnTo>
                  <a:pt x="2471" y="353"/>
                </a:lnTo>
                <a:lnTo>
                  <a:pt x="2471" y="357"/>
                </a:lnTo>
                <a:lnTo>
                  <a:pt x="2467" y="357"/>
                </a:lnTo>
                <a:lnTo>
                  <a:pt x="2460" y="355"/>
                </a:lnTo>
                <a:lnTo>
                  <a:pt x="2452" y="357"/>
                </a:lnTo>
                <a:lnTo>
                  <a:pt x="2445" y="360"/>
                </a:lnTo>
                <a:lnTo>
                  <a:pt x="2441" y="362"/>
                </a:lnTo>
                <a:lnTo>
                  <a:pt x="2436" y="371"/>
                </a:lnTo>
                <a:lnTo>
                  <a:pt x="2436" y="376"/>
                </a:lnTo>
                <a:lnTo>
                  <a:pt x="2431" y="381"/>
                </a:lnTo>
                <a:lnTo>
                  <a:pt x="2422" y="390"/>
                </a:lnTo>
                <a:lnTo>
                  <a:pt x="2422" y="393"/>
                </a:lnTo>
                <a:lnTo>
                  <a:pt x="2417" y="400"/>
                </a:lnTo>
                <a:lnTo>
                  <a:pt x="2415" y="405"/>
                </a:lnTo>
                <a:lnTo>
                  <a:pt x="2417" y="407"/>
                </a:lnTo>
                <a:lnTo>
                  <a:pt x="2415" y="407"/>
                </a:lnTo>
                <a:lnTo>
                  <a:pt x="2410" y="405"/>
                </a:lnTo>
                <a:lnTo>
                  <a:pt x="2407" y="398"/>
                </a:lnTo>
                <a:lnTo>
                  <a:pt x="2410" y="390"/>
                </a:lnTo>
                <a:lnTo>
                  <a:pt x="2415" y="386"/>
                </a:lnTo>
                <a:lnTo>
                  <a:pt x="2417" y="386"/>
                </a:lnTo>
                <a:lnTo>
                  <a:pt x="2417" y="383"/>
                </a:lnTo>
                <a:lnTo>
                  <a:pt x="2417" y="376"/>
                </a:lnTo>
                <a:lnTo>
                  <a:pt x="2415" y="374"/>
                </a:lnTo>
                <a:lnTo>
                  <a:pt x="2410" y="376"/>
                </a:lnTo>
                <a:lnTo>
                  <a:pt x="2407" y="379"/>
                </a:lnTo>
                <a:lnTo>
                  <a:pt x="2405" y="381"/>
                </a:lnTo>
                <a:lnTo>
                  <a:pt x="2400" y="379"/>
                </a:lnTo>
                <a:lnTo>
                  <a:pt x="2396" y="383"/>
                </a:lnTo>
                <a:lnTo>
                  <a:pt x="2393" y="393"/>
                </a:lnTo>
                <a:lnTo>
                  <a:pt x="2391" y="398"/>
                </a:lnTo>
                <a:lnTo>
                  <a:pt x="2386" y="402"/>
                </a:lnTo>
                <a:lnTo>
                  <a:pt x="2384" y="400"/>
                </a:lnTo>
                <a:lnTo>
                  <a:pt x="2379" y="390"/>
                </a:lnTo>
                <a:lnTo>
                  <a:pt x="2379" y="386"/>
                </a:lnTo>
                <a:lnTo>
                  <a:pt x="2379" y="376"/>
                </a:lnTo>
                <a:lnTo>
                  <a:pt x="2379" y="376"/>
                </a:lnTo>
                <a:lnTo>
                  <a:pt x="2377" y="379"/>
                </a:lnTo>
                <a:lnTo>
                  <a:pt x="2374" y="386"/>
                </a:lnTo>
                <a:lnTo>
                  <a:pt x="2374" y="400"/>
                </a:lnTo>
                <a:lnTo>
                  <a:pt x="2372" y="405"/>
                </a:lnTo>
                <a:lnTo>
                  <a:pt x="2367" y="407"/>
                </a:lnTo>
                <a:lnTo>
                  <a:pt x="2365" y="419"/>
                </a:lnTo>
                <a:lnTo>
                  <a:pt x="2360" y="435"/>
                </a:lnTo>
                <a:lnTo>
                  <a:pt x="2353" y="452"/>
                </a:lnTo>
                <a:lnTo>
                  <a:pt x="2346" y="466"/>
                </a:lnTo>
                <a:lnTo>
                  <a:pt x="2341" y="476"/>
                </a:lnTo>
                <a:lnTo>
                  <a:pt x="2339" y="478"/>
                </a:lnTo>
                <a:lnTo>
                  <a:pt x="2339" y="480"/>
                </a:lnTo>
                <a:lnTo>
                  <a:pt x="2341" y="490"/>
                </a:lnTo>
                <a:lnTo>
                  <a:pt x="2339" y="497"/>
                </a:lnTo>
                <a:lnTo>
                  <a:pt x="2334" y="502"/>
                </a:lnTo>
                <a:lnTo>
                  <a:pt x="2322" y="511"/>
                </a:lnTo>
                <a:lnTo>
                  <a:pt x="2322" y="514"/>
                </a:lnTo>
                <a:lnTo>
                  <a:pt x="2322" y="518"/>
                </a:lnTo>
                <a:lnTo>
                  <a:pt x="2315" y="535"/>
                </a:lnTo>
                <a:lnTo>
                  <a:pt x="2313" y="544"/>
                </a:lnTo>
                <a:lnTo>
                  <a:pt x="2313" y="554"/>
                </a:lnTo>
                <a:lnTo>
                  <a:pt x="2313" y="559"/>
                </a:lnTo>
                <a:lnTo>
                  <a:pt x="2318" y="561"/>
                </a:lnTo>
                <a:lnTo>
                  <a:pt x="2322" y="561"/>
                </a:lnTo>
                <a:lnTo>
                  <a:pt x="2325" y="556"/>
                </a:lnTo>
                <a:lnTo>
                  <a:pt x="2327" y="551"/>
                </a:lnTo>
                <a:lnTo>
                  <a:pt x="2332" y="547"/>
                </a:lnTo>
                <a:lnTo>
                  <a:pt x="2337" y="540"/>
                </a:lnTo>
                <a:lnTo>
                  <a:pt x="2339" y="528"/>
                </a:lnTo>
                <a:lnTo>
                  <a:pt x="2346" y="518"/>
                </a:lnTo>
                <a:lnTo>
                  <a:pt x="2348" y="518"/>
                </a:lnTo>
                <a:lnTo>
                  <a:pt x="2348" y="518"/>
                </a:lnTo>
                <a:lnTo>
                  <a:pt x="2355" y="514"/>
                </a:lnTo>
                <a:lnTo>
                  <a:pt x="2360" y="514"/>
                </a:lnTo>
                <a:lnTo>
                  <a:pt x="2365" y="518"/>
                </a:lnTo>
                <a:lnTo>
                  <a:pt x="2370" y="521"/>
                </a:lnTo>
                <a:lnTo>
                  <a:pt x="2370" y="525"/>
                </a:lnTo>
                <a:lnTo>
                  <a:pt x="2370" y="532"/>
                </a:lnTo>
                <a:lnTo>
                  <a:pt x="2367" y="540"/>
                </a:lnTo>
                <a:lnTo>
                  <a:pt x="2365" y="547"/>
                </a:lnTo>
                <a:lnTo>
                  <a:pt x="2363" y="561"/>
                </a:lnTo>
                <a:lnTo>
                  <a:pt x="2360" y="575"/>
                </a:lnTo>
                <a:lnTo>
                  <a:pt x="2363" y="587"/>
                </a:lnTo>
                <a:lnTo>
                  <a:pt x="2365" y="596"/>
                </a:lnTo>
                <a:lnTo>
                  <a:pt x="2365" y="603"/>
                </a:lnTo>
                <a:lnTo>
                  <a:pt x="2360" y="611"/>
                </a:lnTo>
                <a:lnTo>
                  <a:pt x="2355" y="620"/>
                </a:lnTo>
                <a:lnTo>
                  <a:pt x="2353" y="630"/>
                </a:lnTo>
                <a:lnTo>
                  <a:pt x="2353" y="639"/>
                </a:lnTo>
                <a:lnTo>
                  <a:pt x="2353" y="646"/>
                </a:lnTo>
                <a:lnTo>
                  <a:pt x="2355" y="651"/>
                </a:lnTo>
                <a:lnTo>
                  <a:pt x="2358" y="658"/>
                </a:lnTo>
                <a:lnTo>
                  <a:pt x="2358" y="663"/>
                </a:lnTo>
                <a:lnTo>
                  <a:pt x="2353" y="679"/>
                </a:lnTo>
                <a:lnTo>
                  <a:pt x="2353" y="686"/>
                </a:lnTo>
                <a:lnTo>
                  <a:pt x="2353" y="693"/>
                </a:lnTo>
                <a:lnTo>
                  <a:pt x="2353" y="698"/>
                </a:lnTo>
                <a:lnTo>
                  <a:pt x="2348" y="712"/>
                </a:lnTo>
                <a:lnTo>
                  <a:pt x="2348" y="719"/>
                </a:lnTo>
                <a:lnTo>
                  <a:pt x="2348" y="724"/>
                </a:lnTo>
                <a:lnTo>
                  <a:pt x="2351" y="736"/>
                </a:lnTo>
                <a:lnTo>
                  <a:pt x="2351" y="738"/>
                </a:lnTo>
                <a:lnTo>
                  <a:pt x="2351" y="741"/>
                </a:lnTo>
                <a:lnTo>
                  <a:pt x="2353" y="743"/>
                </a:lnTo>
                <a:lnTo>
                  <a:pt x="2353" y="746"/>
                </a:lnTo>
                <a:lnTo>
                  <a:pt x="2353" y="750"/>
                </a:lnTo>
                <a:lnTo>
                  <a:pt x="2353" y="755"/>
                </a:lnTo>
                <a:lnTo>
                  <a:pt x="2358" y="757"/>
                </a:lnTo>
                <a:lnTo>
                  <a:pt x="2360" y="762"/>
                </a:lnTo>
                <a:lnTo>
                  <a:pt x="2360" y="769"/>
                </a:lnTo>
                <a:lnTo>
                  <a:pt x="2363" y="774"/>
                </a:lnTo>
                <a:lnTo>
                  <a:pt x="2367" y="779"/>
                </a:lnTo>
                <a:lnTo>
                  <a:pt x="2370" y="786"/>
                </a:lnTo>
                <a:lnTo>
                  <a:pt x="2367" y="795"/>
                </a:lnTo>
                <a:lnTo>
                  <a:pt x="2370" y="812"/>
                </a:lnTo>
                <a:lnTo>
                  <a:pt x="2374" y="838"/>
                </a:lnTo>
                <a:lnTo>
                  <a:pt x="2377" y="854"/>
                </a:lnTo>
                <a:lnTo>
                  <a:pt x="2381" y="862"/>
                </a:lnTo>
                <a:lnTo>
                  <a:pt x="2386" y="866"/>
                </a:lnTo>
                <a:lnTo>
                  <a:pt x="2389" y="869"/>
                </a:lnTo>
                <a:lnTo>
                  <a:pt x="2396" y="878"/>
                </a:lnTo>
                <a:lnTo>
                  <a:pt x="2403" y="897"/>
                </a:lnTo>
                <a:lnTo>
                  <a:pt x="2407" y="907"/>
                </a:lnTo>
                <a:lnTo>
                  <a:pt x="2412" y="911"/>
                </a:lnTo>
                <a:lnTo>
                  <a:pt x="2417" y="916"/>
                </a:lnTo>
                <a:lnTo>
                  <a:pt x="2419" y="916"/>
                </a:lnTo>
                <a:lnTo>
                  <a:pt x="2422" y="916"/>
                </a:lnTo>
                <a:lnTo>
                  <a:pt x="2424" y="918"/>
                </a:lnTo>
                <a:lnTo>
                  <a:pt x="2429" y="921"/>
                </a:lnTo>
                <a:lnTo>
                  <a:pt x="2438" y="918"/>
                </a:lnTo>
                <a:lnTo>
                  <a:pt x="2448" y="916"/>
                </a:lnTo>
                <a:lnTo>
                  <a:pt x="2455" y="911"/>
                </a:lnTo>
                <a:lnTo>
                  <a:pt x="2478" y="892"/>
                </a:lnTo>
                <a:lnTo>
                  <a:pt x="2488" y="883"/>
                </a:lnTo>
                <a:lnTo>
                  <a:pt x="2493" y="876"/>
                </a:lnTo>
                <a:lnTo>
                  <a:pt x="2495" y="864"/>
                </a:lnTo>
                <a:lnTo>
                  <a:pt x="2497" y="852"/>
                </a:lnTo>
                <a:lnTo>
                  <a:pt x="2507" y="833"/>
                </a:lnTo>
                <a:lnTo>
                  <a:pt x="2509" y="821"/>
                </a:lnTo>
                <a:lnTo>
                  <a:pt x="2512" y="807"/>
                </a:lnTo>
                <a:lnTo>
                  <a:pt x="2514" y="791"/>
                </a:lnTo>
                <a:lnTo>
                  <a:pt x="2514" y="776"/>
                </a:lnTo>
                <a:lnTo>
                  <a:pt x="2512" y="760"/>
                </a:lnTo>
                <a:lnTo>
                  <a:pt x="2509" y="743"/>
                </a:lnTo>
                <a:lnTo>
                  <a:pt x="2504" y="729"/>
                </a:lnTo>
                <a:lnTo>
                  <a:pt x="2497" y="712"/>
                </a:lnTo>
                <a:lnTo>
                  <a:pt x="2493" y="705"/>
                </a:lnTo>
                <a:lnTo>
                  <a:pt x="2490" y="703"/>
                </a:lnTo>
                <a:lnTo>
                  <a:pt x="2478" y="684"/>
                </a:lnTo>
                <a:lnTo>
                  <a:pt x="2464" y="656"/>
                </a:lnTo>
                <a:lnTo>
                  <a:pt x="2464" y="653"/>
                </a:lnTo>
                <a:lnTo>
                  <a:pt x="2471" y="634"/>
                </a:lnTo>
                <a:lnTo>
                  <a:pt x="2471" y="632"/>
                </a:lnTo>
                <a:lnTo>
                  <a:pt x="2467" y="618"/>
                </a:lnTo>
                <a:lnTo>
                  <a:pt x="2464" y="613"/>
                </a:lnTo>
                <a:lnTo>
                  <a:pt x="2457" y="603"/>
                </a:lnTo>
                <a:lnTo>
                  <a:pt x="2457" y="601"/>
                </a:lnTo>
                <a:lnTo>
                  <a:pt x="2464" y="587"/>
                </a:lnTo>
                <a:lnTo>
                  <a:pt x="2469" y="577"/>
                </a:lnTo>
                <a:lnTo>
                  <a:pt x="2471" y="566"/>
                </a:lnTo>
                <a:lnTo>
                  <a:pt x="2474" y="551"/>
                </a:lnTo>
                <a:lnTo>
                  <a:pt x="2471" y="537"/>
                </a:lnTo>
                <a:lnTo>
                  <a:pt x="2471" y="528"/>
                </a:lnTo>
                <a:lnTo>
                  <a:pt x="2469" y="523"/>
                </a:lnTo>
                <a:lnTo>
                  <a:pt x="2467" y="518"/>
                </a:lnTo>
                <a:lnTo>
                  <a:pt x="2469" y="516"/>
                </a:lnTo>
                <a:lnTo>
                  <a:pt x="2478" y="509"/>
                </a:lnTo>
                <a:lnTo>
                  <a:pt x="2481" y="504"/>
                </a:lnTo>
                <a:lnTo>
                  <a:pt x="2481" y="492"/>
                </a:lnTo>
                <a:lnTo>
                  <a:pt x="2481" y="487"/>
                </a:lnTo>
                <a:lnTo>
                  <a:pt x="2483" y="487"/>
                </a:lnTo>
                <a:lnTo>
                  <a:pt x="2488" y="485"/>
                </a:lnTo>
                <a:lnTo>
                  <a:pt x="2488" y="480"/>
                </a:lnTo>
                <a:lnTo>
                  <a:pt x="2493" y="478"/>
                </a:lnTo>
                <a:lnTo>
                  <a:pt x="2497" y="478"/>
                </a:lnTo>
                <a:lnTo>
                  <a:pt x="2502" y="471"/>
                </a:lnTo>
                <a:lnTo>
                  <a:pt x="2509" y="454"/>
                </a:lnTo>
                <a:lnTo>
                  <a:pt x="2514" y="445"/>
                </a:lnTo>
                <a:lnTo>
                  <a:pt x="2519" y="443"/>
                </a:lnTo>
                <a:lnTo>
                  <a:pt x="2519" y="445"/>
                </a:lnTo>
                <a:lnTo>
                  <a:pt x="2516" y="450"/>
                </a:lnTo>
                <a:lnTo>
                  <a:pt x="2516" y="454"/>
                </a:lnTo>
                <a:lnTo>
                  <a:pt x="2519" y="459"/>
                </a:lnTo>
                <a:lnTo>
                  <a:pt x="2519" y="464"/>
                </a:lnTo>
                <a:lnTo>
                  <a:pt x="2519" y="471"/>
                </a:lnTo>
                <a:lnTo>
                  <a:pt x="2519" y="473"/>
                </a:lnTo>
                <a:lnTo>
                  <a:pt x="2519" y="485"/>
                </a:lnTo>
                <a:lnTo>
                  <a:pt x="2519" y="492"/>
                </a:lnTo>
                <a:lnTo>
                  <a:pt x="2521" y="495"/>
                </a:lnTo>
                <a:lnTo>
                  <a:pt x="2523" y="492"/>
                </a:lnTo>
                <a:lnTo>
                  <a:pt x="2526" y="485"/>
                </a:lnTo>
                <a:lnTo>
                  <a:pt x="2526" y="480"/>
                </a:lnTo>
                <a:lnTo>
                  <a:pt x="2526" y="480"/>
                </a:lnTo>
                <a:lnTo>
                  <a:pt x="2526" y="478"/>
                </a:lnTo>
                <a:lnTo>
                  <a:pt x="2526" y="471"/>
                </a:lnTo>
                <a:lnTo>
                  <a:pt x="2528" y="469"/>
                </a:lnTo>
                <a:lnTo>
                  <a:pt x="2528" y="469"/>
                </a:lnTo>
                <a:lnTo>
                  <a:pt x="2530" y="471"/>
                </a:lnTo>
                <a:lnTo>
                  <a:pt x="2530" y="478"/>
                </a:lnTo>
                <a:lnTo>
                  <a:pt x="2528" y="492"/>
                </a:lnTo>
                <a:lnTo>
                  <a:pt x="2528" y="497"/>
                </a:lnTo>
                <a:lnTo>
                  <a:pt x="2528" y="497"/>
                </a:lnTo>
                <a:lnTo>
                  <a:pt x="2533" y="487"/>
                </a:lnTo>
                <a:lnTo>
                  <a:pt x="2535" y="473"/>
                </a:lnTo>
                <a:lnTo>
                  <a:pt x="2538" y="461"/>
                </a:lnTo>
                <a:lnTo>
                  <a:pt x="2538" y="457"/>
                </a:lnTo>
                <a:lnTo>
                  <a:pt x="2533" y="443"/>
                </a:lnTo>
                <a:lnTo>
                  <a:pt x="2533" y="435"/>
                </a:lnTo>
                <a:lnTo>
                  <a:pt x="2533" y="431"/>
                </a:lnTo>
                <a:lnTo>
                  <a:pt x="2538" y="426"/>
                </a:lnTo>
                <a:lnTo>
                  <a:pt x="2545" y="419"/>
                </a:lnTo>
                <a:lnTo>
                  <a:pt x="2552" y="414"/>
                </a:lnTo>
                <a:lnTo>
                  <a:pt x="2561" y="412"/>
                </a:lnTo>
                <a:lnTo>
                  <a:pt x="2566" y="409"/>
                </a:lnTo>
                <a:lnTo>
                  <a:pt x="2568" y="407"/>
                </a:lnTo>
                <a:lnTo>
                  <a:pt x="2566" y="405"/>
                </a:lnTo>
                <a:lnTo>
                  <a:pt x="2561" y="405"/>
                </a:lnTo>
                <a:lnTo>
                  <a:pt x="2557" y="402"/>
                </a:lnTo>
                <a:lnTo>
                  <a:pt x="2552" y="398"/>
                </a:lnTo>
                <a:lnTo>
                  <a:pt x="2549" y="393"/>
                </a:lnTo>
                <a:lnTo>
                  <a:pt x="2549" y="386"/>
                </a:lnTo>
                <a:lnTo>
                  <a:pt x="2552" y="379"/>
                </a:lnTo>
                <a:lnTo>
                  <a:pt x="2557" y="371"/>
                </a:lnTo>
                <a:lnTo>
                  <a:pt x="2559" y="367"/>
                </a:lnTo>
                <a:lnTo>
                  <a:pt x="2557" y="364"/>
                </a:lnTo>
                <a:lnTo>
                  <a:pt x="2559" y="362"/>
                </a:lnTo>
                <a:lnTo>
                  <a:pt x="2566" y="362"/>
                </a:lnTo>
                <a:lnTo>
                  <a:pt x="2571" y="360"/>
                </a:lnTo>
                <a:lnTo>
                  <a:pt x="2573" y="357"/>
                </a:lnTo>
                <a:lnTo>
                  <a:pt x="2580" y="357"/>
                </a:lnTo>
                <a:lnTo>
                  <a:pt x="2594" y="364"/>
                </a:lnTo>
                <a:lnTo>
                  <a:pt x="2604" y="367"/>
                </a:lnTo>
                <a:lnTo>
                  <a:pt x="2616" y="364"/>
                </a:lnTo>
                <a:lnTo>
                  <a:pt x="2623" y="367"/>
                </a:lnTo>
                <a:lnTo>
                  <a:pt x="2627" y="369"/>
                </a:lnTo>
                <a:lnTo>
                  <a:pt x="2632" y="374"/>
                </a:lnTo>
                <a:lnTo>
                  <a:pt x="2635" y="379"/>
                </a:lnTo>
                <a:lnTo>
                  <a:pt x="2642" y="381"/>
                </a:lnTo>
                <a:lnTo>
                  <a:pt x="2649" y="379"/>
                </a:lnTo>
                <a:lnTo>
                  <a:pt x="2656" y="381"/>
                </a:lnTo>
                <a:lnTo>
                  <a:pt x="2661" y="383"/>
                </a:lnTo>
                <a:lnTo>
                  <a:pt x="2687" y="388"/>
                </a:lnTo>
                <a:lnTo>
                  <a:pt x="2696" y="390"/>
                </a:lnTo>
                <a:lnTo>
                  <a:pt x="2703" y="395"/>
                </a:lnTo>
                <a:lnTo>
                  <a:pt x="2706" y="398"/>
                </a:lnTo>
                <a:lnTo>
                  <a:pt x="2706" y="402"/>
                </a:lnTo>
                <a:lnTo>
                  <a:pt x="2708" y="405"/>
                </a:lnTo>
                <a:lnTo>
                  <a:pt x="2713" y="409"/>
                </a:lnTo>
                <a:lnTo>
                  <a:pt x="2715" y="409"/>
                </a:lnTo>
                <a:lnTo>
                  <a:pt x="2715" y="414"/>
                </a:lnTo>
                <a:lnTo>
                  <a:pt x="2717" y="419"/>
                </a:lnTo>
                <a:lnTo>
                  <a:pt x="2720" y="424"/>
                </a:lnTo>
                <a:lnTo>
                  <a:pt x="2722" y="424"/>
                </a:lnTo>
                <a:lnTo>
                  <a:pt x="2722" y="426"/>
                </a:lnTo>
                <a:lnTo>
                  <a:pt x="2713" y="424"/>
                </a:lnTo>
                <a:lnTo>
                  <a:pt x="2708" y="426"/>
                </a:lnTo>
                <a:lnTo>
                  <a:pt x="2708" y="431"/>
                </a:lnTo>
                <a:lnTo>
                  <a:pt x="2708" y="433"/>
                </a:lnTo>
                <a:lnTo>
                  <a:pt x="2710" y="438"/>
                </a:lnTo>
                <a:lnTo>
                  <a:pt x="2722" y="447"/>
                </a:lnTo>
                <a:lnTo>
                  <a:pt x="2727" y="457"/>
                </a:lnTo>
                <a:lnTo>
                  <a:pt x="2729" y="471"/>
                </a:lnTo>
                <a:lnTo>
                  <a:pt x="2729" y="476"/>
                </a:lnTo>
                <a:lnTo>
                  <a:pt x="2732" y="485"/>
                </a:lnTo>
                <a:lnTo>
                  <a:pt x="2734" y="504"/>
                </a:lnTo>
                <a:lnTo>
                  <a:pt x="2734" y="509"/>
                </a:lnTo>
                <a:lnTo>
                  <a:pt x="2734" y="516"/>
                </a:lnTo>
                <a:lnTo>
                  <a:pt x="2727" y="525"/>
                </a:lnTo>
                <a:lnTo>
                  <a:pt x="2727" y="523"/>
                </a:lnTo>
                <a:lnTo>
                  <a:pt x="2724" y="523"/>
                </a:lnTo>
                <a:lnTo>
                  <a:pt x="2722" y="525"/>
                </a:lnTo>
                <a:lnTo>
                  <a:pt x="2720" y="532"/>
                </a:lnTo>
                <a:lnTo>
                  <a:pt x="2720" y="547"/>
                </a:lnTo>
                <a:lnTo>
                  <a:pt x="2717" y="554"/>
                </a:lnTo>
                <a:lnTo>
                  <a:pt x="2715" y="556"/>
                </a:lnTo>
                <a:lnTo>
                  <a:pt x="2713" y="559"/>
                </a:lnTo>
                <a:lnTo>
                  <a:pt x="2713" y="561"/>
                </a:lnTo>
                <a:lnTo>
                  <a:pt x="2708" y="563"/>
                </a:lnTo>
                <a:lnTo>
                  <a:pt x="2701" y="566"/>
                </a:lnTo>
                <a:lnTo>
                  <a:pt x="2696" y="570"/>
                </a:lnTo>
                <a:lnTo>
                  <a:pt x="2696" y="582"/>
                </a:lnTo>
                <a:lnTo>
                  <a:pt x="2696" y="587"/>
                </a:lnTo>
                <a:lnTo>
                  <a:pt x="2696" y="594"/>
                </a:lnTo>
                <a:lnTo>
                  <a:pt x="2696" y="601"/>
                </a:lnTo>
                <a:lnTo>
                  <a:pt x="2701" y="603"/>
                </a:lnTo>
                <a:lnTo>
                  <a:pt x="2708" y="608"/>
                </a:lnTo>
                <a:lnTo>
                  <a:pt x="2717" y="611"/>
                </a:lnTo>
                <a:lnTo>
                  <a:pt x="2724" y="611"/>
                </a:lnTo>
                <a:lnTo>
                  <a:pt x="2727" y="608"/>
                </a:lnTo>
                <a:lnTo>
                  <a:pt x="2732" y="599"/>
                </a:lnTo>
                <a:lnTo>
                  <a:pt x="2734" y="594"/>
                </a:lnTo>
                <a:lnTo>
                  <a:pt x="2739" y="592"/>
                </a:lnTo>
                <a:lnTo>
                  <a:pt x="2741" y="589"/>
                </a:lnTo>
                <a:lnTo>
                  <a:pt x="2746" y="573"/>
                </a:lnTo>
                <a:lnTo>
                  <a:pt x="2746" y="568"/>
                </a:lnTo>
                <a:lnTo>
                  <a:pt x="2741" y="568"/>
                </a:lnTo>
                <a:lnTo>
                  <a:pt x="2741" y="566"/>
                </a:lnTo>
                <a:lnTo>
                  <a:pt x="2746" y="566"/>
                </a:lnTo>
                <a:lnTo>
                  <a:pt x="2748" y="563"/>
                </a:lnTo>
                <a:lnTo>
                  <a:pt x="2750" y="559"/>
                </a:lnTo>
                <a:lnTo>
                  <a:pt x="2755" y="554"/>
                </a:lnTo>
                <a:lnTo>
                  <a:pt x="2767" y="549"/>
                </a:lnTo>
                <a:lnTo>
                  <a:pt x="2774" y="542"/>
                </a:lnTo>
                <a:lnTo>
                  <a:pt x="2776" y="540"/>
                </a:lnTo>
                <a:lnTo>
                  <a:pt x="2784" y="542"/>
                </a:lnTo>
                <a:lnTo>
                  <a:pt x="2793" y="544"/>
                </a:lnTo>
                <a:lnTo>
                  <a:pt x="2800" y="551"/>
                </a:lnTo>
                <a:close/>
                <a:moveTo>
                  <a:pt x="2994" y="383"/>
                </a:moveTo>
                <a:lnTo>
                  <a:pt x="2999" y="383"/>
                </a:lnTo>
                <a:lnTo>
                  <a:pt x="2999" y="386"/>
                </a:lnTo>
                <a:lnTo>
                  <a:pt x="2999" y="390"/>
                </a:lnTo>
                <a:lnTo>
                  <a:pt x="2999" y="393"/>
                </a:lnTo>
                <a:lnTo>
                  <a:pt x="2996" y="390"/>
                </a:lnTo>
                <a:lnTo>
                  <a:pt x="2994" y="388"/>
                </a:lnTo>
                <a:lnTo>
                  <a:pt x="2992" y="386"/>
                </a:lnTo>
                <a:lnTo>
                  <a:pt x="2994" y="383"/>
                </a:lnTo>
                <a:close/>
                <a:moveTo>
                  <a:pt x="2031" y="291"/>
                </a:moveTo>
                <a:lnTo>
                  <a:pt x="2034" y="289"/>
                </a:lnTo>
                <a:lnTo>
                  <a:pt x="2034" y="289"/>
                </a:lnTo>
                <a:lnTo>
                  <a:pt x="2036" y="291"/>
                </a:lnTo>
                <a:lnTo>
                  <a:pt x="2039" y="293"/>
                </a:lnTo>
                <a:lnTo>
                  <a:pt x="2036" y="293"/>
                </a:lnTo>
                <a:lnTo>
                  <a:pt x="2034" y="293"/>
                </a:lnTo>
                <a:lnTo>
                  <a:pt x="2031" y="291"/>
                </a:lnTo>
                <a:close/>
                <a:moveTo>
                  <a:pt x="2043" y="305"/>
                </a:moveTo>
                <a:lnTo>
                  <a:pt x="2041" y="308"/>
                </a:lnTo>
                <a:lnTo>
                  <a:pt x="2041" y="310"/>
                </a:lnTo>
                <a:lnTo>
                  <a:pt x="2039" y="312"/>
                </a:lnTo>
                <a:lnTo>
                  <a:pt x="2034" y="315"/>
                </a:lnTo>
                <a:lnTo>
                  <a:pt x="2034" y="312"/>
                </a:lnTo>
                <a:lnTo>
                  <a:pt x="2034" y="310"/>
                </a:lnTo>
                <a:lnTo>
                  <a:pt x="2036" y="308"/>
                </a:lnTo>
                <a:lnTo>
                  <a:pt x="2046" y="300"/>
                </a:lnTo>
                <a:lnTo>
                  <a:pt x="2048" y="298"/>
                </a:lnTo>
                <a:lnTo>
                  <a:pt x="2048" y="300"/>
                </a:lnTo>
                <a:lnTo>
                  <a:pt x="2043" y="305"/>
                </a:lnTo>
                <a:close/>
                <a:moveTo>
                  <a:pt x="2053" y="293"/>
                </a:moveTo>
                <a:lnTo>
                  <a:pt x="2048" y="293"/>
                </a:lnTo>
                <a:lnTo>
                  <a:pt x="2043" y="293"/>
                </a:lnTo>
                <a:lnTo>
                  <a:pt x="2043" y="291"/>
                </a:lnTo>
                <a:lnTo>
                  <a:pt x="2048" y="289"/>
                </a:lnTo>
                <a:lnTo>
                  <a:pt x="2050" y="286"/>
                </a:lnTo>
                <a:lnTo>
                  <a:pt x="2053" y="289"/>
                </a:lnTo>
                <a:lnTo>
                  <a:pt x="2053" y="293"/>
                </a:lnTo>
                <a:close/>
                <a:moveTo>
                  <a:pt x="2060" y="277"/>
                </a:moveTo>
                <a:lnTo>
                  <a:pt x="2057" y="279"/>
                </a:lnTo>
                <a:lnTo>
                  <a:pt x="2057" y="279"/>
                </a:lnTo>
                <a:lnTo>
                  <a:pt x="2057" y="274"/>
                </a:lnTo>
                <a:lnTo>
                  <a:pt x="2057" y="272"/>
                </a:lnTo>
                <a:lnTo>
                  <a:pt x="2060" y="272"/>
                </a:lnTo>
                <a:lnTo>
                  <a:pt x="2062" y="272"/>
                </a:lnTo>
                <a:lnTo>
                  <a:pt x="2062" y="274"/>
                </a:lnTo>
                <a:lnTo>
                  <a:pt x="2060" y="277"/>
                </a:lnTo>
                <a:close/>
                <a:moveTo>
                  <a:pt x="2199" y="121"/>
                </a:moveTo>
                <a:lnTo>
                  <a:pt x="2197" y="123"/>
                </a:lnTo>
                <a:lnTo>
                  <a:pt x="2199" y="125"/>
                </a:lnTo>
                <a:lnTo>
                  <a:pt x="2197" y="130"/>
                </a:lnTo>
                <a:lnTo>
                  <a:pt x="2173" y="147"/>
                </a:lnTo>
                <a:lnTo>
                  <a:pt x="2171" y="147"/>
                </a:lnTo>
                <a:lnTo>
                  <a:pt x="2171" y="149"/>
                </a:lnTo>
                <a:lnTo>
                  <a:pt x="2173" y="149"/>
                </a:lnTo>
                <a:lnTo>
                  <a:pt x="2173" y="151"/>
                </a:lnTo>
                <a:lnTo>
                  <a:pt x="2171" y="154"/>
                </a:lnTo>
                <a:lnTo>
                  <a:pt x="2162" y="158"/>
                </a:lnTo>
                <a:lnTo>
                  <a:pt x="2154" y="161"/>
                </a:lnTo>
                <a:lnTo>
                  <a:pt x="2152" y="161"/>
                </a:lnTo>
                <a:lnTo>
                  <a:pt x="2152" y="156"/>
                </a:lnTo>
                <a:lnTo>
                  <a:pt x="2152" y="154"/>
                </a:lnTo>
                <a:lnTo>
                  <a:pt x="2152" y="151"/>
                </a:lnTo>
                <a:lnTo>
                  <a:pt x="2150" y="151"/>
                </a:lnTo>
                <a:lnTo>
                  <a:pt x="2150" y="149"/>
                </a:lnTo>
                <a:lnTo>
                  <a:pt x="2154" y="147"/>
                </a:lnTo>
                <a:lnTo>
                  <a:pt x="2185" y="123"/>
                </a:lnTo>
                <a:lnTo>
                  <a:pt x="2197" y="113"/>
                </a:lnTo>
                <a:lnTo>
                  <a:pt x="2204" y="111"/>
                </a:lnTo>
                <a:lnTo>
                  <a:pt x="2206" y="111"/>
                </a:lnTo>
                <a:lnTo>
                  <a:pt x="2199" y="121"/>
                </a:lnTo>
                <a:close/>
                <a:moveTo>
                  <a:pt x="2254" y="19"/>
                </a:moveTo>
                <a:lnTo>
                  <a:pt x="2256" y="16"/>
                </a:lnTo>
                <a:lnTo>
                  <a:pt x="2258" y="16"/>
                </a:lnTo>
                <a:lnTo>
                  <a:pt x="2261" y="19"/>
                </a:lnTo>
                <a:lnTo>
                  <a:pt x="2266" y="23"/>
                </a:lnTo>
                <a:lnTo>
                  <a:pt x="2266" y="26"/>
                </a:lnTo>
                <a:lnTo>
                  <a:pt x="2261" y="28"/>
                </a:lnTo>
                <a:lnTo>
                  <a:pt x="2256" y="28"/>
                </a:lnTo>
                <a:lnTo>
                  <a:pt x="2256" y="26"/>
                </a:lnTo>
                <a:lnTo>
                  <a:pt x="2256" y="26"/>
                </a:lnTo>
                <a:lnTo>
                  <a:pt x="2256" y="23"/>
                </a:lnTo>
                <a:lnTo>
                  <a:pt x="2254" y="19"/>
                </a:lnTo>
                <a:lnTo>
                  <a:pt x="2254" y="19"/>
                </a:lnTo>
                <a:close/>
                <a:moveTo>
                  <a:pt x="2228" y="21"/>
                </a:moveTo>
                <a:lnTo>
                  <a:pt x="2232" y="19"/>
                </a:lnTo>
                <a:lnTo>
                  <a:pt x="2240" y="16"/>
                </a:lnTo>
                <a:lnTo>
                  <a:pt x="2249" y="16"/>
                </a:lnTo>
                <a:lnTo>
                  <a:pt x="2251" y="16"/>
                </a:lnTo>
                <a:lnTo>
                  <a:pt x="2254" y="21"/>
                </a:lnTo>
                <a:lnTo>
                  <a:pt x="2251" y="23"/>
                </a:lnTo>
                <a:lnTo>
                  <a:pt x="2249" y="26"/>
                </a:lnTo>
                <a:lnTo>
                  <a:pt x="2249" y="28"/>
                </a:lnTo>
                <a:lnTo>
                  <a:pt x="2247" y="28"/>
                </a:lnTo>
                <a:lnTo>
                  <a:pt x="2240" y="31"/>
                </a:lnTo>
                <a:lnTo>
                  <a:pt x="2235" y="33"/>
                </a:lnTo>
                <a:lnTo>
                  <a:pt x="2232" y="35"/>
                </a:lnTo>
                <a:lnTo>
                  <a:pt x="2230" y="38"/>
                </a:lnTo>
                <a:lnTo>
                  <a:pt x="2228" y="33"/>
                </a:lnTo>
                <a:lnTo>
                  <a:pt x="2228" y="26"/>
                </a:lnTo>
                <a:lnTo>
                  <a:pt x="2228" y="21"/>
                </a:lnTo>
                <a:close/>
                <a:moveTo>
                  <a:pt x="2280" y="199"/>
                </a:moveTo>
                <a:lnTo>
                  <a:pt x="2258" y="203"/>
                </a:lnTo>
                <a:lnTo>
                  <a:pt x="2258" y="203"/>
                </a:lnTo>
                <a:lnTo>
                  <a:pt x="2263" y="206"/>
                </a:lnTo>
                <a:lnTo>
                  <a:pt x="2263" y="208"/>
                </a:lnTo>
                <a:lnTo>
                  <a:pt x="2261" y="213"/>
                </a:lnTo>
                <a:lnTo>
                  <a:pt x="2247" y="229"/>
                </a:lnTo>
                <a:lnTo>
                  <a:pt x="2244" y="234"/>
                </a:lnTo>
                <a:lnTo>
                  <a:pt x="2247" y="237"/>
                </a:lnTo>
                <a:lnTo>
                  <a:pt x="2237" y="248"/>
                </a:lnTo>
                <a:lnTo>
                  <a:pt x="2235" y="255"/>
                </a:lnTo>
                <a:lnTo>
                  <a:pt x="2230" y="258"/>
                </a:lnTo>
                <a:lnTo>
                  <a:pt x="2228" y="253"/>
                </a:lnTo>
                <a:lnTo>
                  <a:pt x="2228" y="248"/>
                </a:lnTo>
                <a:lnTo>
                  <a:pt x="2230" y="246"/>
                </a:lnTo>
                <a:lnTo>
                  <a:pt x="2232" y="241"/>
                </a:lnTo>
                <a:lnTo>
                  <a:pt x="2230" y="237"/>
                </a:lnTo>
                <a:lnTo>
                  <a:pt x="2230" y="234"/>
                </a:lnTo>
                <a:lnTo>
                  <a:pt x="2228" y="239"/>
                </a:lnTo>
                <a:lnTo>
                  <a:pt x="2230" y="239"/>
                </a:lnTo>
                <a:lnTo>
                  <a:pt x="2230" y="241"/>
                </a:lnTo>
                <a:lnTo>
                  <a:pt x="2230" y="244"/>
                </a:lnTo>
                <a:lnTo>
                  <a:pt x="2218" y="241"/>
                </a:lnTo>
                <a:lnTo>
                  <a:pt x="2214" y="239"/>
                </a:lnTo>
                <a:lnTo>
                  <a:pt x="2214" y="232"/>
                </a:lnTo>
                <a:lnTo>
                  <a:pt x="2216" y="225"/>
                </a:lnTo>
                <a:lnTo>
                  <a:pt x="2228" y="208"/>
                </a:lnTo>
                <a:lnTo>
                  <a:pt x="2232" y="203"/>
                </a:lnTo>
                <a:lnTo>
                  <a:pt x="2251" y="194"/>
                </a:lnTo>
                <a:lnTo>
                  <a:pt x="2261" y="192"/>
                </a:lnTo>
                <a:lnTo>
                  <a:pt x="2270" y="189"/>
                </a:lnTo>
                <a:lnTo>
                  <a:pt x="2277" y="192"/>
                </a:lnTo>
                <a:lnTo>
                  <a:pt x="2282" y="194"/>
                </a:lnTo>
                <a:lnTo>
                  <a:pt x="2280" y="199"/>
                </a:lnTo>
                <a:close/>
                <a:moveTo>
                  <a:pt x="2455" y="125"/>
                </a:moveTo>
                <a:lnTo>
                  <a:pt x="2450" y="128"/>
                </a:lnTo>
                <a:lnTo>
                  <a:pt x="2436" y="132"/>
                </a:lnTo>
                <a:lnTo>
                  <a:pt x="2429" y="132"/>
                </a:lnTo>
                <a:lnTo>
                  <a:pt x="2426" y="130"/>
                </a:lnTo>
                <a:lnTo>
                  <a:pt x="2429" y="128"/>
                </a:lnTo>
                <a:lnTo>
                  <a:pt x="2431" y="123"/>
                </a:lnTo>
                <a:lnTo>
                  <a:pt x="2436" y="121"/>
                </a:lnTo>
                <a:lnTo>
                  <a:pt x="2441" y="121"/>
                </a:lnTo>
                <a:lnTo>
                  <a:pt x="2452" y="121"/>
                </a:lnTo>
                <a:lnTo>
                  <a:pt x="2457" y="123"/>
                </a:lnTo>
                <a:lnTo>
                  <a:pt x="2455" y="125"/>
                </a:lnTo>
                <a:close/>
                <a:moveTo>
                  <a:pt x="2391" y="461"/>
                </a:moveTo>
                <a:lnTo>
                  <a:pt x="2386" y="461"/>
                </a:lnTo>
                <a:lnTo>
                  <a:pt x="2386" y="464"/>
                </a:lnTo>
                <a:lnTo>
                  <a:pt x="2389" y="471"/>
                </a:lnTo>
                <a:lnTo>
                  <a:pt x="2389" y="473"/>
                </a:lnTo>
                <a:lnTo>
                  <a:pt x="2386" y="473"/>
                </a:lnTo>
                <a:lnTo>
                  <a:pt x="2386" y="473"/>
                </a:lnTo>
                <a:lnTo>
                  <a:pt x="2389" y="476"/>
                </a:lnTo>
                <a:lnTo>
                  <a:pt x="2389" y="478"/>
                </a:lnTo>
                <a:lnTo>
                  <a:pt x="2386" y="483"/>
                </a:lnTo>
                <a:lnTo>
                  <a:pt x="2386" y="485"/>
                </a:lnTo>
                <a:lnTo>
                  <a:pt x="2384" y="485"/>
                </a:lnTo>
                <a:lnTo>
                  <a:pt x="2381" y="487"/>
                </a:lnTo>
                <a:lnTo>
                  <a:pt x="2379" y="497"/>
                </a:lnTo>
                <a:lnTo>
                  <a:pt x="2379" y="499"/>
                </a:lnTo>
                <a:lnTo>
                  <a:pt x="2381" y="502"/>
                </a:lnTo>
                <a:lnTo>
                  <a:pt x="2381" y="504"/>
                </a:lnTo>
                <a:lnTo>
                  <a:pt x="2374" y="516"/>
                </a:lnTo>
                <a:lnTo>
                  <a:pt x="2372" y="518"/>
                </a:lnTo>
                <a:lnTo>
                  <a:pt x="2367" y="516"/>
                </a:lnTo>
                <a:lnTo>
                  <a:pt x="2365" y="514"/>
                </a:lnTo>
                <a:lnTo>
                  <a:pt x="2363" y="509"/>
                </a:lnTo>
                <a:lnTo>
                  <a:pt x="2360" y="506"/>
                </a:lnTo>
                <a:lnTo>
                  <a:pt x="2363" y="502"/>
                </a:lnTo>
                <a:lnTo>
                  <a:pt x="2367" y="492"/>
                </a:lnTo>
                <a:lnTo>
                  <a:pt x="2370" y="485"/>
                </a:lnTo>
                <a:lnTo>
                  <a:pt x="2370" y="478"/>
                </a:lnTo>
                <a:lnTo>
                  <a:pt x="2372" y="473"/>
                </a:lnTo>
                <a:lnTo>
                  <a:pt x="2377" y="469"/>
                </a:lnTo>
                <a:lnTo>
                  <a:pt x="2381" y="464"/>
                </a:lnTo>
                <a:lnTo>
                  <a:pt x="2381" y="457"/>
                </a:lnTo>
                <a:lnTo>
                  <a:pt x="2386" y="454"/>
                </a:lnTo>
                <a:lnTo>
                  <a:pt x="2389" y="454"/>
                </a:lnTo>
                <a:lnTo>
                  <a:pt x="2391" y="457"/>
                </a:lnTo>
                <a:lnTo>
                  <a:pt x="2391" y="461"/>
                </a:lnTo>
                <a:lnTo>
                  <a:pt x="2391" y="461"/>
                </a:lnTo>
                <a:close/>
                <a:moveTo>
                  <a:pt x="2398" y="447"/>
                </a:moveTo>
                <a:lnTo>
                  <a:pt x="2393" y="447"/>
                </a:lnTo>
                <a:lnTo>
                  <a:pt x="2391" y="445"/>
                </a:lnTo>
                <a:lnTo>
                  <a:pt x="2393" y="438"/>
                </a:lnTo>
                <a:lnTo>
                  <a:pt x="2393" y="438"/>
                </a:lnTo>
                <a:lnTo>
                  <a:pt x="2398" y="438"/>
                </a:lnTo>
                <a:lnTo>
                  <a:pt x="2400" y="438"/>
                </a:lnTo>
                <a:lnTo>
                  <a:pt x="2400" y="440"/>
                </a:lnTo>
                <a:lnTo>
                  <a:pt x="2400" y="445"/>
                </a:lnTo>
                <a:lnTo>
                  <a:pt x="2398" y="447"/>
                </a:lnTo>
                <a:close/>
                <a:moveTo>
                  <a:pt x="2483" y="464"/>
                </a:moveTo>
                <a:lnTo>
                  <a:pt x="2481" y="466"/>
                </a:lnTo>
                <a:lnTo>
                  <a:pt x="2478" y="464"/>
                </a:lnTo>
                <a:lnTo>
                  <a:pt x="2476" y="459"/>
                </a:lnTo>
                <a:lnTo>
                  <a:pt x="2476" y="457"/>
                </a:lnTo>
                <a:lnTo>
                  <a:pt x="2481" y="457"/>
                </a:lnTo>
                <a:lnTo>
                  <a:pt x="2483" y="459"/>
                </a:lnTo>
                <a:lnTo>
                  <a:pt x="2483" y="464"/>
                </a:lnTo>
                <a:lnTo>
                  <a:pt x="2483" y="464"/>
                </a:lnTo>
                <a:close/>
                <a:moveTo>
                  <a:pt x="2514" y="390"/>
                </a:moveTo>
                <a:lnTo>
                  <a:pt x="2509" y="393"/>
                </a:lnTo>
                <a:lnTo>
                  <a:pt x="2507" y="395"/>
                </a:lnTo>
                <a:lnTo>
                  <a:pt x="2504" y="393"/>
                </a:lnTo>
                <a:lnTo>
                  <a:pt x="2504" y="388"/>
                </a:lnTo>
                <a:lnTo>
                  <a:pt x="2504" y="376"/>
                </a:lnTo>
                <a:lnTo>
                  <a:pt x="2507" y="371"/>
                </a:lnTo>
                <a:lnTo>
                  <a:pt x="2512" y="371"/>
                </a:lnTo>
                <a:lnTo>
                  <a:pt x="2512" y="374"/>
                </a:lnTo>
                <a:lnTo>
                  <a:pt x="2514" y="386"/>
                </a:lnTo>
                <a:lnTo>
                  <a:pt x="2514" y="390"/>
                </a:lnTo>
                <a:close/>
                <a:moveTo>
                  <a:pt x="2609" y="357"/>
                </a:moveTo>
                <a:lnTo>
                  <a:pt x="2606" y="357"/>
                </a:lnTo>
                <a:lnTo>
                  <a:pt x="2604" y="360"/>
                </a:lnTo>
                <a:lnTo>
                  <a:pt x="2599" y="357"/>
                </a:lnTo>
                <a:lnTo>
                  <a:pt x="2592" y="353"/>
                </a:lnTo>
                <a:lnTo>
                  <a:pt x="2592" y="350"/>
                </a:lnTo>
                <a:lnTo>
                  <a:pt x="2601" y="350"/>
                </a:lnTo>
                <a:lnTo>
                  <a:pt x="2604" y="348"/>
                </a:lnTo>
                <a:lnTo>
                  <a:pt x="2606" y="350"/>
                </a:lnTo>
                <a:lnTo>
                  <a:pt x="2609" y="353"/>
                </a:lnTo>
                <a:lnTo>
                  <a:pt x="2609" y="357"/>
                </a:lnTo>
                <a:close/>
                <a:moveTo>
                  <a:pt x="2609" y="277"/>
                </a:moveTo>
                <a:lnTo>
                  <a:pt x="2606" y="272"/>
                </a:lnTo>
                <a:lnTo>
                  <a:pt x="2604" y="265"/>
                </a:lnTo>
                <a:lnTo>
                  <a:pt x="2599" y="260"/>
                </a:lnTo>
                <a:lnTo>
                  <a:pt x="2604" y="253"/>
                </a:lnTo>
                <a:lnTo>
                  <a:pt x="2606" y="253"/>
                </a:lnTo>
                <a:lnTo>
                  <a:pt x="2609" y="253"/>
                </a:lnTo>
                <a:lnTo>
                  <a:pt x="2611" y="258"/>
                </a:lnTo>
                <a:lnTo>
                  <a:pt x="2609" y="263"/>
                </a:lnTo>
                <a:lnTo>
                  <a:pt x="2611" y="270"/>
                </a:lnTo>
                <a:lnTo>
                  <a:pt x="2613" y="274"/>
                </a:lnTo>
                <a:lnTo>
                  <a:pt x="2616" y="277"/>
                </a:lnTo>
                <a:lnTo>
                  <a:pt x="2611" y="277"/>
                </a:lnTo>
                <a:lnTo>
                  <a:pt x="2609" y="277"/>
                </a:lnTo>
                <a:close/>
                <a:moveTo>
                  <a:pt x="2618" y="289"/>
                </a:moveTo>
                <a:lnTo>
                  <a:pt x="2618" y="289"/>
                </a:lnTo>
                <a:lnTo>
                  <a:pt x="2611" y="286"/>
                </a:lnTo>
                <a:lnTo>
                  <a:pt x="2611" y="284"/>
                </a:lnTo>
                <a:lnTo>
                  <a:pt x="2611" y="279"/>
                </a:lnTo>
                <a:lnTo>
                  <a:pt x="2613" y="279"/>
                </a:lnTo>
                <a:lnTo>
                  <a:pt x="2616" y="282"/>
                </a:lnTo>
                <a:lnTo>
                  <a:pt x="2618" y="284"/>
                </a:lnTo>
                <a:lnTo>
                  <a:pt x="2618" y="286"/>
                </a:lnTo>
                <a:lnTo>
                  <a:pt x="2618" y="289"/>
                </a:lnTo>
                <a:close/>
                <a:moveTo>
                  <a:pt x="2644" y="296"/>
                </a:moveTo>
                <a:lnTo>
                  <a:pt x="2642" y="296"/>
                </a:lnTo>
                <a:lnTo>
                  <a:pt x="2642" y="300"/>
                </a:lnTo>
                <a:lnTo>
                  <a:pt x="2639" y="303"/>
                </a:lnTo>
                <a:lnTo>
                  <a:pt x="2639" y="305"/>
                </a:lnTo>
                <a:lnTo>
                  <a:pt x="2635" y="303"/>
                </a:lnTo>
                <a:lnTo>
                  <a:pt x="2627" y="296"/>
                </a:lnTo>
                <a:lnTo>
                  <a:pt x="2623" y="289"/>
                </a:lnTo>
                <a:lnTo>
                  <a:pt x="2620" y="284"/>
                </a:lnTo>
                <a:lnTo>
                  <a:pt x="2623" y="279"/>
                </a:lnTo>
                <a:lnTo>
                  <a:pt x="2630" y="279"/>
                </a:lnTo>
                <a:lnTo>
                  <a:pt x="2637" y="279"/>
                </a:lnTo>
                <a:lnTo>
                  <a:pt x="2644" y="282"/>
                </a:lnTo>
                <a:lnTo>
                  <a:pt x="2646" y="286"/>
                </a:lnTo>
                <a:lnTo>
                  <a:pt x="2646" y="293"/>
                </a:lnTo>
                <a:lnTo>
                  <a:pt x="2646" y="296"/>
                </a:lnTo>
                <a:lnTo>
                  <a:pt x="2644" y="296"/>
                </a:lnTo>
                <a:close/>
                <a:moveTo>
                  <a:pt x="2677" y="315"/>
                </a:moveTo>
                <a:lnTo>
                  <a:pt x="2672" y="317"/>
                </a:lnTo>
                <a:lnTo>
                  <a:pt x="2661" y="319"/>
                </a:lnTo>
                <a:lnTo>
                  <a:pt x="2651" y="319"/>
                </a:lnTo>
                <a:lnTo>
                  <a:pt x="2646" y="317"/>
                </a:lnTo>
                <a:lnTo>
                  <a:pt x="2646" y="317"/>
                </a:lnTo>
                <a:lnTo>
                  <a:pt x="2646" y="312"/>
                </a:lnTo>
                <a:lnTo>
                  <a:pt x="2646" y="312"/>
                </a:lnTo>
                <a:lnTo>
                  <a:pt x="2651" y="315"/>
                </a:lnTo>
                <a:lnTo>
                  <a:pt x="2653" y="312"/>
                </a:lnTo>
                <a:lnTo>
                  <a:pt x="2658" y="308"/>
                </a:lnTo>
                <a:lnTo>
                  <a:pt x="2661" y="305"/>
                </a:lnTo>
                <a:lnTo>
                  <a:pt x="2661" y="303"/>
                </a:lnTo>
                <a:lnTo>
                  <a:pt x="2658" y="300"/>
                </a:lnTo>
                <a:lnTo>
                  <a:pt x="2658" y="298"/>
                </a:lnTo>
                <a:lnTo>
                  <a:pt x="2665" y="298"/>
                </a:lnTo>
                <a:lnTo>
                  <a:pt x="2670" y="300"/>
                </a:lnTo>
                <a:lnTo>
                  <a:pt x="2675" y="305"/>
                </a:lnTo>
                <a:lnTo>
                  <a:pt x="2677" y="308"/>
                </a:lnTo>
                <a:lnTo>
                  <a:pt x="2679" y="310"/>
                </a:lnTo>
                <a:lnTo>
                  <a:pt x="2677" y="315"/>
                </a:lnTo>
                <a:close/>
                <a:moveTo>
                  <a:pt x="2696" y="322"/>
                </a:moveTo>
                <a:lnTo>
                  <a:pt x="2691" y="324"/>
                </a:lnTo>
                <a:lnTo>
                  <a:pt x="2684" y="322"/>
                </a:lnTo>
                <a:lnTo>
                  <a:pt x="2682" y="319"/>
                </a:lnTo>
                <a:lnTo>
                  <a:pt x="2682" y="317"/>
                </a:lnTo>
                <a:lnTo>
                  <a:pt x="2684" y="312"/>
                </a:lnTo>
                <a:lnTo>
                  <a:pt x="2687" y="308"/>
                </a:lnTo>
                <a:lnTo>
                  <a:pt x="2691" y="308"/>
                </a:lnTo>
                <a:lnTo>
                  <a:pt x="2696" y="308"/>
                </a:lnTo>
                <a:lnTo>
                  <a:pt x="2698" y="310"/>
                </a:lnTo>
                <a:lnTo>
                  <a:pt x="2698" y="312"/>
                </a:lnTo>
                <a:lnTo>
                  <a:pt x="2696" y="322"/>
                </a:lnTo>
                <a:close/>
                <a:moveTo>
                  <a:pt x="2845" y="338"/>
                </a:moveTo>
                <a:lnTo>
                  <a:pt x="2840" y="343"/>
                </a:lnTo>
                <a:lnTo>
                  <a:pt x="2838" y="343"/>
                </a:lnTo>
                <a:lnTo>
                  <a:pt x="2836" y="343"/>
                </a:lnTo>
                <a:lnTo>
                  <a:pt x="2836" y="341"/>
                </a:lnTo>
                <a:lnTo>
                  <a:pt x="2836" y="341"/>
                </a:lnTo>
                <a:lnTo>
                  <a:pt x="2843" y="334"/>
                </a:lnTo>
                <a:lnTo>
                  <a:pt x="2845" y="334"/>
                </a:lnTo>
                <a:lnTo>
                  <a:pt x="2845" y="338"/>
                </a:lnTo>
                <a:close/>
                <a:moveTo>
                  <a:pt x="2779" y="327"/>
                </a:moveTo>
                <a:lnTo>
                  <a:pt x="2769" y="324"/>
                </a:lnTo>
                <a:lnTo>
                  <a:pt x="2760" y="322"/>
                </a:lnTo>
                <a:lnTo>
                  <a:pt x="2748" y="319"/>
                </a:lnTo>
                <a:lnTo>
                  <a:pt x="2732" y="322"/>
                </a:lnTo>
                <a:lnTo>
                  <a:pt x="2729" y="319"/>
                </a:lnTo>
                <a:lnTo>
                  <a:pt x="2710" y="317"/>
                </a:lnTo>
                <a:lnTo>
                  <a:pt x="2706" y="317"/>
                </a:lnTo>
                <a:lnTo>
                  <a:pt x="2703" y="312"/>
                </a:lnTo>
                <a:lnTo>
                  <a:pt x="2706" y="310"/>
                </a:lnTo>
                <a:lnTo>
                  <a:pt x="2706" y="308"/>
                </a:lnTo>
                <a:lnTo>
                  <a:pt x="2708" y="308"/>
                </a:lnTo>
                <a:lnTo>
                  <a:pt x="2713" y="310"/>
                </a:lnTo>
                <a:lnTo>
                  <a:pt x="2715" y="310"/>
                </a:lnTo>
                <a:lnTo>
                  <a:pt x="2715" y="308"/>
                </a:lnTo>
                <a:lnTo>
                  <a:pt x="2720" y="305"/>
                </a:lnTo>
                <a:lnTo>
                  <a:pt x="2722" y="308"/>
                </a:lnTo>
                <a:lnTo>
                  <a:pt x="2724" y="305"/>
                </a:lnTo>
                <a:lnTo>
                  <a:pt x="2727" y="303"/>
                </a:lnTo>
                <a:lnTo>
                  <a:pt x="2729" y="300"/>
                </a:lnTo>
                <a:lnTo>
                  <a:pt x="2734" y="298"/>
                </a:lnTo>
                <a:lnTo>
                  <a:pt x="2736" y="298"/>
                </a:lnTo>
                <a:lnTo>
                  <a:pt x="2736" y="305"/>
                </a:lnTo>
                <a:lnTo>
                  <a:pt x="2739" y="308"/>
                </a:lnTo>
                <a:lnTo>
                  <a:pt x="2741" y="308"/>
                </a:lnTo>
                <a:lnTo>
                  <a:pt x="2743" y="310"/>
                </a:lnTo>
                <a:lnTo>
                  <a:pt x="2746" y="312"/>
                </a:lnTo>
                <a:lnTo>
                  <a:pt x="2748" y="312"/>
                </a:lnTo>
                <a:lnTo>
                  <a:pt x="2750" y="310"/>
                </a:lnTo>
                <a:lnTo>
                  <a:pt x="2753" y="310"/>
                </a:lnTo>
                <a:lnTo>
                  <a:pt x="2755" y="312"/>
                </a:lnTo>
                <a:lnTo>
                  <a:pt x="2758" y="312"/>
                </a:lnTo>
                <a:lnTo>
                  <a:pt x="2760" y="312"/>
                </a:lnTo>
                <a:lnTo>
                  <a:pt x="2762" y="312"/>
                </a:lnTo>
                <a:lnTo>
                  <a:pt x="2765" y="315"/>
                </a:lnTo>
                <a:lnTo>
                  <a:pt x="2767" y="315"/>
                </a:lnTo>
                <a:lnTo>
                  <a:pt x="2767" y="312"/>
                </a:lnTo>
                <a:lnTo>
                  <a:pt x="2767" y="310"/>
                </a:lnTo>
                <a:lnTo>
                  <a:pt x="2762" y="310"/>
                </a:lnTo>
                <a:lnTo>
                  <a:pt x="2762" y="308"/>
                </a:lnTo>
                <a:lnTo>
                  <a:pt x="2760" y="305"/>
                </a:lnTo>
                <a:lnTo>
                  <a:pt x="2760" y="303"/>
                </a:lnTo>
                <a:lnTo>
                  <a:pt x="2762" y="298"/>
                </a:lnTo>
                <a:lnTo>
                  <a:pt x="2765" y="298"/>
                </a:lnTo>
                <a:lnTo>
                  <a:pt x="2767" y="298"/>
                </a:lnTo>
                <a:lnTo>
                  <a:pt x="2769" y="298"/>
                </a:lnTo>
                <a:lnTo>
                  <a:pt x="2769" y="296"/>
                </a:lnTo>
                <a:lnTo>
                  <a:pt x="2774" y="291"/>
                </a:lnTo>
                <a:lnTo>
                  <a:pt x="2779" y="289"/>
                </a:lnTo>
                <a:lnTo>
                  <a:pt x="2781" y="289"/>
                </a:lnTo>
                <a:lnTo>
                  <a:pt x="2784" y="293"/>
                </a:lnTo>
                <a:lnTo>
                  <a:pt x="2786" y="293"/>
                </a:lnTo>
                <a:lnTo>
                  <a:pt x="2788" y="291"/>
                </a:lnTo>
                <a:lnTo>
                  <a:pt x="2791" y="293"/>
                </a:lnTo>
                <a:lnTo>
                  <a:pt x="2795" y="300"/>
                </a:lnTo>
                <a:lnTo>
                  <a:pt x="2798" y="300"/>
                </a:lnTo>
                <a:lnTo>
                  <a:pt x="2800" y="293"/>
                </a:lnTo>
                <a:lnTo>
                  <a:pt x="2802" y="286"/>
                </a:lnTo>
                <a:lnTo>
                  <a:pt x="2807" y="284"/>
                </a:lnTo>
                <a:lnTo>
                  <a:pt x="2812" y="282"/>
                </a:lnTo>
                <a:lnTo>
                  <a:pt x="2814" y="284"/>
                </a:lnTo>
                <a:lnTo>
                  <a:pt x="2817" y="286"/>
                </a:lnTo>
                <a:lnTo>
                  <a:pt x="2819" y="289"/>
                </a:lnTo>
                <a:lnTo>
                  <a:pt x="2819" y="291"/>
                </a:lnTo>
                <a:lnTo>
                  <a:pt x="2824" y="291"/>
                </a:lnTo>
                <a:lnTo>
                  <a:pt x="2826" y="293"/>
                </a:lnTo>
                <a:lnTo>
                  <a:pt x="2826" y="300"/>
                </a:lnTo>
                <a:lnTo>
                  <a:pt x="2826" y="303"/>
                </a:lnTo>
                <a:lnTo>
                  <a:pt x="2831" y="308"/>
                </a:lnTo>
                <a:lnTo>
                  <a:pt x="2831" y="310"/>
                </a:lnTo>
                <a:lnTo>
                  <a:pt x="2833" y="298"/>
                </a:lnTo>
                <a:lnTo>
                  <a:pt x="2833" y="293"/>
                </a:lnTo>
                <a:lnTo>
                  <a:pt x="2836" y="289"/>
                </a:lnTo>
                <a:lnTo>
                  <a:pt x="2838" y="286"/>
                </a:lnTo>
                <a:lnTo>
                  <a:pt x="2838" y="291"/>
                </a:lnTo>
                <a:lnTo>
                  <a:pt x="2838" y="293"/>
                </a:lnTo>
                <a:lnTo>
                  <a:pt x="2838" y="298"/>
                </a:lnTo>
                <a:lnTo>
                  <a:pt x="2840" y="298"/>
                </a:lnTo>
                <a:lnTo>
                  <a:pt x="2847" y="298"/>
                </a:lnTo>
                <a:lnTo>
                  <a:pt x="2847" y="298"/>
                </a:lnTo>
                <a:lnTo>
                  <a:pt x="2843" y="317"/>
                </a:lnTo>
                <a:lnTo>
                  <a:pt x="2840" y="327"/>
                </a:lnTo>
                <a:lnTo>
                  <a:pt x="2833" y="334"/>
                </a:lnTo>
                <a:lnTo>
                  <a:pt x="2831" y="336"/>
                </a:lnTo>
                <a:lnTo>
                  <a:pt x="2826" y="334"/>
                </a:lnTo>
                <a:lnTo>
                  <a:pt x="2824" y="334"/>
                </a:lnTo>
                <a:lnTo>
                  <a:pt x="2821" y="336"/>
                </a:lnTo>
                <a:lnTo>
                  <a:pt x="2821" y="334"/>
                </a:lnTo>
                <a:lnTo>
                  <a:pt x="2824" y="329"/>
                </a:lnTo>
                <a:lnTo>
                  <a:pt x="2826" y="329"/>
                </a:lnTo>
                <a:lnTo>
                  <a:pt x="2829" y="327"/>
                </a:lnTo>
                <a:lnTo>
                  <a:pt x="2836" y="315"/>
                </a:lnTo>
                <a:lnTo>
                  <a:pt x="2836" y="312"/>
                </a:lnTo>
                <a:lnTo>
                  <a:pt x="2831" y="315"/>
                </a:lnTo>
                <a:lnTo>
                  <a:pt x="2817" y="336"/>
                </a:lnTo>
                <a:lnTo>
                  <a:pt x="2814" y="336"/>
                </a:lnTo>
                <a:lnTo>
                  <a:pt x="2812" y="336"/>
                </a:lnTo>
                <a:lnTo>
                  <a:pt x="2810" y="334"/>
                </a:lnTo>
                <a:lnTo>
                  <a:pt x="2800" y="331"/>
                </a:lnTo>
                <a:lnTo>
                  <a:pt x="2795" y="329"/>
                </a:lnTo>
                <a:lnTo>
                  <a:pt x="2788" y="327"/>
                </a:lnTo>
                <a:lnTo>
                  <a:pt x="2779" y="327"/>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4390" name="TextBox 61">
            <a:extLst>
              <a:ext uri="{FF2B5EF4-FFF2-40B4-BE49-F238E27FC236}">
                <a16:creationId xmlns:a16="http://schemas.microsoft.com/office/drawing/2014/main" id="{B2EE4B8B-A473-A6F6-637E-072DFF89D9F8}"/>
              </a:ext>
            </a:extLst>
          </p:cNvPr>
          <p:cNvSpPr txBox="1">
            <a:spLocks noChangeArrowheads="1"/>
          </p:cNvSpPr>
          <p:nvPr/>
        </p:nvSpPr>
        <p:spPr bwMode="auto">
          <a:xfrm>
            <a:off x="7843838" y="6569075"/>
            <a:ext cx="1190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37931725" indent="-37474525">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600">
                <a:latin typeface="Arial" panose="020B0604020202020204" pitchFamily="34" charset="0"/>
                <a:ea typeface="ＭＳ Ｐゴシック" panose="020B0600070205080204" pitchFamily="34" charset="-128"/>
                <a:cs typeface="Arial" panose="020B0604020202020204" pitchFamily="34" charset="0"/>
              </a:rPr>
              <a:t>©  FreePowerPointMaps.com</a:t>
            </a:r>
          </a:p>
        </p:txBody>
      </p:sp>
      <p:sp>
        <p:nvSpPr>
          <p:cNvPr id="55" name="TextBox 54">
            <a:extLst>
              <a:ext uri="{FF2B5EF4-FFF2-40B4-BE49-F238E27FC236}">
                <a16:creationId xmlns:a16="http://schemas.microsoft.com/office/drawing/2014/main" id="{02B12CC4-C772-BBC2-EDE9-84E5BBE5CF20}"/>
              </a:ext>
            </a:extLst>
          </p:cNvPr>
          <p:cNvSpPr txBox="1"/>
          <p:nvPr/>
        </p:nvSpPr>
        <p:spPr bwMode="auto">
          <a:xfrm>
            <a:off x="1101725" y="1311275"/>
            <a:ext cx="588963"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Washington</a:t>
            </a:r>
          </a:p>
        </p:txBody>
      </p:sp>
      <p:sp>
        <p:nvSpPr>
          <p:cNvPr id="56" name="TextBox 55">
            <a:extLst>
              <a:ext uri="{FF2B5EF4-FFF2-40B4-BE49-F238E27FC236}">
                <a16:creationId xmlns:a16="http://schemas.microsoft.com/office/drawing/2014/main" id="{76F6B745-5012-5DE4-2E90-98C1A60DC1AA}"/>
              </a:ext>
            </a:extLst>
          </p:cNvPr>
          <p:cNvSpPr txBox="1"/>
          <p:nvPr/>
        </p:nvSpPr>
        <p:spPr bwMode="auto">
          <a:xfrm>
            <a:off x="939800" y="1997075"/>
            <a:ext cx="441325"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Oregon</a:t>
            </a:r>
          </a:p>
        </p:txBody>
      </p:sp>
      <p:sp>
        <p:nvSpPr>
          <p:cNvPr id="57" name="TextBox 56">
            <a:extLst>
              <a:ext uri="{FF2B5EF4-FFF2-40B4-BE49-F238E27FC236}">
                <a16:creationId xmlns:a16="http://schemas.microsoft.com/office/drawing/2014/main" id="{A66199A2-5353-16F9-576A-41FCB8D3F02F}"/>
              </a:ext>
            </a:extLst>
          </p:cNvPr>
          <p:cNvSpPr txBox="1"/>
          <p:nvPr/>
        </p:nvSpPr>
        <p:spPr bwMode="auto">
          <a:xfrm>
            <a:off x="2551113" y="1674813"/>
            <a:ext cx="484187"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Montana</a:t>
            </a:r>
          </a:p>
        </p:txBody>
      </p:sp>
      <p:sp>
        <p:nvSpPr>
          <p:cNvPr id="58" name="TextBox 57">
            <a:extLst>
              <a:ext uri="{FF2B5EF4-FFF2-40B4-BE49-F238E27FC236}">
                <a16:creationId xmlns:a16="http://schemas.microsoft.com/office/drawing/2014/main" id="{96AB267A-EDE4-E564-3F04-A137C3DE3EBE}"/>
              </a:ext>
            </a:extLst>
          </p:cNvPr>
          <p:cNvSpPr txBox="1"/>
          <p:nvPr/>
        </p:nvSpPr>
        <p:spPr bwMode="auto">
          <a:xfrm>
            <a:off x="700088" y="3397250"/>
            <a:ext cx="511175"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California</a:t>
            </a:r>
          </a:p>
        </p:txBody>
      </p:sp>
      <p:sp>
        <p:nvSpPr>
          <p:cNvPr id="59" name="TextBox 58">
            <a:extLst>
              <a:ext uri="{FF2B5EF4-FFF2-40B4-BE49-F238E27FC236}">
                <a16:creationId xmlns:a16="http://schemas.microsoft.com/office/drawing/2014/main" id="{E38AF5D0-8D55-6063-54F3-A3BC70659B66}"/>
              </a:ext>
            </a:extLst>
          </p:cNvPr>
          <p:cNvSpPr txBox="1"/>
          <p:nvPr/>
        </p:nvSpPr>
        <p:spPr bwMode="auto">
          <a:xfrm>
            <a:off x="1981200" y="4189413"/>
            <a:ext cx="444500"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Arizona</a:t>
            </a:r>
          </a:p>
        </p:txBody>
      </p:sp>
      <p:sp>
        <p:nvSpPr>
          <p:cNvPr id="60" name="TextBox 59">
            <a:extLst>
              <a:ext uri="{FF2B5EF4-FFF2-40B4-BE49-F238E27FC236}">
                <a16:creationId xmlns:a16="http://schemas.microsoft.com/office/drawing/2014/main" id="{0E013A61-C431-8933-CC2C-B8025F47CAC1}"/>
              </a:ext>
            </a:extLst>
          </p:cNvPr>
          <p:cNvSpPr txBox="1"/>
          <p:nvPr/>
        </p:nvSpPr>
        <p:spPr bwMode="auto">
          <a:xfrm>
            <a:off x="2767013" y="2513013"/>
            <a:ext cx="506412"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Wyoming</a:t>
            </a:r>
          </a:p>
        </p:txBody>
      </p:sp>
      <p:sp>
        <p:nvSpPr>
          <p:cNvPr id="61" name="TextBox 60">
            <a:extLst>
              <a:ext uri="{FF2B5EF4-FFF2-40B4-BE49-F238E27FC236}">
                <a16:creationId xmlns:a16="http://schemas.microsoft.com/office/drawing/2014/main" id="{72F3E304-166B-C0C7-B38E-4C2E86077EB5}"/>
              </a:ext>
            </a:extLst>
          </p:cNvPr>
          <p:cNvSpPr txBox="1"/>
          <p:nvPr/>
        </p:nvSpPr>
        <p:spPr bwMode="auto">
          <a:xfrm>
            <a:off x="1316038" y="3063875"/>
            <a:ext cx="450850"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Nevada</a:t>
            </a:r>
          </a:p>
        </p:txBody>
      </p:sp>
      <p:sp>
        <p:nvSpPr>
          <p:cNvPr id="63" name="TextBox 62">
            <a:extLst>
              <a:ext uri="{FF2B5EF4-FFF2-40B4-BE49-F238E27FC236}">
                <a16:creationId xmlns:a16="http://schemas.microsoft.com/office/drawing/2014/main" id="{9727B721-D046-6504-34C1-F683A69D0F58}"/>
              </a:ext>
            </a:extLst>
          </p:cNvPr>
          <p:cNvSpPr txBox="1"/>
          <p:nvPr/>
        </p:nvSpPr>
        <p:spPr bwMode="auto">
          <a:xfrm>
            <a:off x="1887538" y="2301875"/>
            <a:ext cx="376237"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Idaho</a:t>
            </a:r>
          </a:p>
        </p:txBody>
      </p:sp>
      <p:sp>
        <p:nvSpPr>
          <p:cNvPr id="64" name="TextBox 63">
            <a:extLst>
              <a:ext uri="{FF2B5EF4-FFF2-40B4-BE49-F238E27FC236}">
                <a16:creationId xmlns:a16="http://schemas.microsoft.com/office/drawing/2014/main" id="{E4FB5A86-9868-959F-028B-4C5149813513}"/>
              </a:ext>
            </a:extLst>
          </p:cNvPr>
          <p:cNvSpPr txBox="1"/>
          <p:nvPr/>
        </p:nvSpPr>
        <p:spPr bwMode="auto">
          <a:xfrm>
            <a:off x="2176463" y="3216275"/>
            <a:ext cx="347662"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Utah</a:t>
            </a:r>
          </a:p>
        </p:txBody>
      </p:sp>
      <p:sp>
        <p:nvSpPr>
          <p:cNvPr id="65" name="TextBox 64">
            <a:extLst>
              <a:ext uri="{FF2B5EF4-FFF2-40B4-BE49-F238E27FC236}">
                <a16:creationId xmlns:a16="http://schemas.microsoft.com/office/drawing/2014/main" id="{F7109292-0D0B-4969-0172-403E8B5025AF}"/>
              </a:ext>
            </a:extLst>
          </p:cNvPr>
          <p:cNvSpPr txBox="1"/>
          <p:nvPr/>
        </p:nvSpPr>
        <p:spPr bwMode="auto">
          <a:xfrm>
            <a:off x="3044825" y="3351213"/>
            <a:ext cx="496888"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Colorado</a:t>
            </a:r>
          </a:p>
        </p:txBody>
      </p:sp>
      <p:sp>
        <p:nvSpPr>
          <p:cNvPr id="66" name="TextBox 65">
            <a:extLst>
              <a:ext uri="{FF2B5EF4-FFF2-40B4-BE49-F238E27FC236}">
                <a16:creationId xmlns:a16="http://schemas.microsoft.com/office/drawing/2014/main" id="{412BC773-71D3-564B-5B34-9548E2229FF4}"/>
              </a:ext>
            </a:extLst>
          </p:cNvPr>
          <p:cNvSpPr txBox="1"/>
          <p:nvPr/>
        </p:nvSpPr>
        <p:spPr bwMode="auto">
          <a:xfrm>
            <a:off x="2887663" y="4130675"/>
            <a:ext cx="427037" cy="276225"/>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New</a:t>
            </a:r>
          </a:p>
          <a:p>
            <a:pPr algn="ctr" eaLnBrk="1" fontAlgn="auto" hangingPunct="1">
              <a:spcBef>
                <a:spcPts val="0"/>
              </a:spcBef>
              <a:spcAft>
                <a:spcPts val="0"/>
              </a:spcAft>
              <a:defRPr/>
            </a:pPr>
            <a:r>
              <a:rPr lang="en-US" sz="600">
                <a:solidFill>
                  <a:schemeClr val="tx1">
                    <a:lumMod val="65000"/>
                    <a:lumOff val="35000"/>
                  </a:schemeClr>
                </a:solidFill>
                <a:latin typeface="Arial"/>
                <a:cs typeface="Arial"/>
              </a:rPr>
              <a:t>Mexico</a:t>
            </a:r>
          </a:p>
        </p:txBody>
      </p:sp>
      <p:sp>
        <p:nvSpPr>
          <p:cNvPr id="67" name="TextBox 66">
            <a:extLst>
              <a:ext uri="{FF2B5EF4-FFF2-40B4-BE49-F238E27FC236}">
                <a16:creationId xmlns:a16="http://schemas.microsoft.com/office/drawing/2014/main" id="{DDAD4217-259C-9978-B8D8-11B636C07856}"/>
              </a:ext>
            </a:extLst>
          </p:cNvPr>
          <p:cNvSpPr txBox="1"/>
          <p:nvPr/>
        </p:nvSpPr>
        <p:spPr bwMode="auto">
          <a:xfrm>
            <a:off x="4108450" y="4892675"/>
            <a:ext cx="388938"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Texas</a:t>
            </a:r>
          </a:p>
        </p:txBody>
      </p:sp>
      <p:sp>
        <p:nvSpPr>
          <p:cNvPr id="68" name="TextBox 67">
            <a:extLst>
              <a:ext uri="{FF2B5EF4-FFF2-40B4-BE49-F238E27FC236}">
                <a16:creationId xmlns:a16="http://schemas.microsoft.com/office/drawing/2014/main" id="{E1FEE8E3-668C-F94B-E8DB-B47911EEFFF9}"/>
              </a:ext>
            </a:extLst>
          </p:cNvPr>
          <p:cNvSpPr txBox="1"/>
          <p:nvPr/>
        </p:nvSpPr>
        <p:spPr bwMode="auto">
          <a:xfrm>
            <a:off x="4303713" y="4054475"/>
            <a:ext cx="536575"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Oklahoma</a:t>
            </a:r>
          </a:p>
        </p:txBody>
      </p:sp>
      <p:sp>
        <p:nvSpPr>
          <p:cNvPr id="69" name="TextBox 68">
            <a:extLst>
              <a:ext uri="{FF2B5EF4-FFF2-40B4-BE49-F238E27FC236}">
                <a16:creationId xmlns:a16="http://schemas.microsoft.com/office/drawing/2014/main" id="{12F7C843-6473-54A6-2309-DF9D9D1AC2F3}"/>
              </a:ext>
            </a:extLst>
          </p:cNvPr>
          <p:cNvSpPr txBox="1"/>
          <p:nvPr/>
        </p:nvSpPr>
        <p:spPr bwMode="auto">
          <a:xfrm>
            <a:off x="3873500" y="1539875"/>
            <a:ext cx="427038" cy="276225"/>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North</a:t>
            </a:r>
          </a:p>
          <a:p>
            <a:pPr algn="ctr" eaLnBrk="1" fontAlgn="auto" hangingPunct="1">
              <a:spcBef>
                <a:spcPts val="0"/>
              </a:spcBef>
              <a:spcAft>
                <a:spcPts val="0"/>
              </a:spcAft>
              <a:defRPr/>
            </a:pPr>
            <a:r>
              <a:rPr lang="en-US" sz="600">
                <a:solidFill>
                  <a:schemeClr val="tx1">
                    <a:lumMod val="65000"/>
                    <a:lumOff val="35000"/>
                  </a:schemeClr>
                </a:solidFill>
                <a:latin typeface="Arial"/>
                <a:cs typeface="Arial"/>
              </a:rPr>
              <a:t>Dakota</a:t>
            </a:r>
          </a:p>
        </p:txBody>
      </p:sp>
      <p:sp>
        <p:nvSpPr>
          <p:cNvPr id="70" name="TextBox 69">
            <a:extLst>
              <a:ext uri="{FF2B5EF4-FFF2-40B4-BE49-F238E27FC236}">
                <a16:creationId xmlns:a16="http://schemas.microsoft.com/office/drawing/2014/main" id="{409CD222-F8F1-6F24-2E8B-12FA08C46528}"/>
              </a:ext>
            </a:extLst>
          </p:cNvPr>
          <p:cNvSpPr txBox="1"/>
          <p:nvPr/>
        </p:nvSpPr>
        <p:spPr bwMode="auto">
          <a:xfrm>
            <a:off x="3860800" y="2149475"/>
            <a:ext cx="427038" cy="276225"/>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South</a:t>
            </a:r>
          </a:p>
          <a:p>
            <a:pPr algn="ctr" eaLnBrk="1" fontAlgn="auto" hangingPunct="1">
              <a:spcBef>
                <a:spcPts val="0"/>
              </a:spcBef>
              <a:spcAft>
                <a:spcPts val="0"/>
              </a:spcAft>
              <a:defRPr/>
            </a:pPr>
            <a:r>
              <a:rPr lang="en-US" sz="600">
                <a:solidFill>
                  <a:schemeClr val="tx1">
                    <a:lumMod val="65000"/>
                    <a:lumOff val="35000"/>
                  </a:schemeClr>
                </a:solidFill>
                <a:latin typeface="Arial"/>
                <a:cs typeface="Arial"/>
              </a:rPr>
              <a:t>Dakota</a:t>
            </a:r>
          </a:p>
        </p:txBody>
      </p:sp>
      <p:sp>
        <p:nvSpPr>
          <p:cNvPr id="71" name="TextBox 70">
            <a:extLst>
              <a:ext uri="{FF2B5EF4-FFF2-40B4-BE49-F238E27FC236}">
                <a16:creationId xmlns:a16="http://schemas.microsoft.com/office/drawing/2014/main" id="{8BFC2C55-D7FC-F6E2-405D-E99B1233AFB4}"/>
              </a:ext>
            </a:extLst>
          </p:cNvPr>
          <p:cNvSpPr txBox="1"/>
          <p:nvPr/>
        </p:nvSpPr>
        <p:spPr bwMode="auto">
          <a:xfrm>
            <a:off x="3894138" y="2835275"/>
            <a:ext cx="514350"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Nebraska</a:t>
            </a:r>
          </a:p>
        </p:txBody>
      </p:sp>
      <p:sp>
        <p:nvSpPr>
          <p:cNvPr id="72" name="TextBox 71">
            <a:extLst>
              <a:ext uri="{FF2B5EF4-FFF2-40B4-BE49-F238E27FC236}">
                <a16:creationId xmlns:a16="http://schemas.microsoft.com/office/drawing/2014/main" id="{4E6247F9-06CE-74FD-3E79-77239B409FB8}"/>
              </a:ext>
            </a:extLst>
          </p:cNvPr>
          <p:cNvSpPr txBox="1"/>
          <p:nvPr/>
        </p:nvSpPr>
        <p:spPr bwMode="auto">
          <a:xfrm>
            <a:off x="4164013" y="3427413"/>
            <a:ext cx="439737"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Kansas</a:t>
            </a:r>
          </a:p>
        </p:txBody>
      </p:sp>
      <p:sp>
        <p:nvSpPr>
          <p:cNvPr id="73" name="TextBox 72">
            <a:extLst>
              <a:ext uri="{FF2B5EF4-FFF2-40B4-BE49-F238E27FC236}">
                <a16:creationId xmlns:a16="http://schemas.microsoft.com/office/drawing/2014/main" id="{AF5FD1BC-0E69-7EDD-4A16-A95DE9C17883}"/>
              </a:ext>
            </a:extLst>
          </p:cNvPr>
          <p:cNvSpPr txBox="1"/>
          <p:nvPr/>
        </p:nvSpPr>
        <p:spPr bwMode="auto">
          <a:xfrm>
            <a:off x="5291138" y="5045075"/>
            <a:ext cx="512762"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Louisiana</a:t>
            </a:r>
          </a:p>
        </p:txBody>
      </p:sp>
      <p:sp>
        <p:nvSpPr>
          <p:cNvPr id="74" name="TextBox 73">
            <a:extLst>
              <a:ext uri="{FF2B5EF4-FFF2-40B4-BE49-F238E27FC236}">
                <a16:creationId xmlns:a16="http://schemas.microsoft.com/office/drawing/2014/main" id="{8B8C490D-3B0E-25C5-F3C1-2993AF99A373}"/>
              </a:ext>
            </a:extLst>
          </p:cNvPr>
          <p:cNvSpPr txBox="1"/>
          <p:nvPr/>
        </p:nvSpPr>
        <p:spPr bwMode="auto">
          <a:xfrm>
            <a:off x="5132388" y="4130675"/>
            <a:ext cx="506412"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Arkansas</a:t>
            </a:r>
          </a:p>
        </p:txBody>
      </p:sp>
      <p:sp>
        <p:nvSpPr>
          <p:cNvPr id="75" name="TextBox 74">
            <a:extLst>
              <a:ext uri="{FF2B5EF4-FFF2-40B4-BE49-F238E27FC236}">
                <a16:creationId xmlns:a16="http://schemas.microsoft.com/office/drawing/2014/main" id="{1F9088F3-847F-1A68-9A27-80EE8E19612A}"/>
              </a:ext>
            </a:extLst>
          </p:cNvPr>
          <p:cNvSpPr txBox="1"/>
          <p:nvPr/>
        </p:nvSpPr>
        <p:spPr bwMode="auto">
          <a:xfrm>
            <a:off x="5059363" y="3397250"/>
            <a:ext cx="469900"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Missouri</a:t>
            </a:r>
          </a:p>
        </p:txBody>
      </p:sp>
      <p:sp>
        <p:nvSpPr>
          <p:cNvPr id="76" name="TextBox 75">
            <a:extLst>
              <a:ext uri="{FF2B5EF4-FFF2-40B4-BE49-F238E27FC236}">
                <a16:creationId xmlns:a16="http://schemas.microsoft.com/office/drawing/2014/main" id="{668B95C5-1066-AF16-4ECB-B7D279F8E687}"/>
              </a:ext>
            </a:extLst>
          </p:cNvPr>
          <p:cNvSpPr txBox="1"/>
          <p:nvPr/>
        </p:nvSpPr>
        <p:spPr bwMode="auto">
          <a:xfrm>
            <a:off x="4935538" y="2682875"/>
            <a:ext cx="347662"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Iowa</a:t>
            </a:r>
          </a:p>
        </p:txBody>
      </p:sp>
      <p:sp>
        <p:nvSpPr>
          <p:cNvPr id="77" name="TextBox 76">
            <a:extLst>
              <a:ext uri="{FF2B5EF4-FFF2-40B4-BE49-F238E27FC236}">
                <a16:creationId xmlns:a16="http://schemas.microsoft.com/office/drawing/2014/main" id="{DE4FDEAE-46E1-4D0D-BB92-3091F92F2D5A}"/>
              </a:ext>
            </a:extLst>
          </p:cNvPr>
          <p:cNvSpPr txBox="1"/>
          <p:nvPr/>
        </p:nvSpPr>
        <p:spPr bwMode="auto">
          <a:xfrm>
            <a:off x="4597400" y="1997075"/>
            <a:ext cx="539750"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Minnesota</a:t>
            </a:r>
          </a:p>
        </p:txBody>
      </p:sp>
      <p:sp>
        <p:nvSpPr>
          <p:cNvPr id="78" name="TextBox 77">
            <a:extLst>
              <a:ext uri="{FF2B5EF4-FFF2-40B4-BE49-F238E27FC236}">
                <a16:creationId xmlns:a16="http://schemas.microsoft.com/office/drawing/2014/main" id="{8DC00AC9-F042-EAD4-A351-E876FCF37883}"/>
              </a:ext>
            </a:extLst>
          </p:cNvPr>
          <p:cNvSpPr txBox="1"/>
          <p:nvPr/>
        </p:nvSpPr>
        <p:spPr bwMode="auto">
          <a:xfrm>
            <a:off x="5287963" y="2149475"/>
            <a:ext cx="534987"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Wisconsin</a:t>
            </a:r>
          </a:p>
        </p:txBody>
      </p:sp>
      <p:sp>
        <p:nvSpPr>
          <p:cNvPr id="79" name="TextBox 78">
            <a:extLst>
              <a:ext uri="{FF2B5EF4-FFF2-40B4-BE49-F238E27FC236}">
                <a16:creationId xmlns:a16="http://schemas.microsoft.com/office/drawing/2014/main" id="{693AAE2F-8637-C431-B635-979C55524E94}"/>
              </a:ext>
            </a:extLst>
          </p:cNvPr>
          <p:cNvSpPr txBox="1"/>
          <p:nvPr/>
        </p:nvSpPr>
        <p:spPr bwMode="auto">
          <a:xfrm>
            <a:off x="5583238" y="2987675"/>
            <a:ext cx="401637"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Illinois</a:t>
            </a:r>
          </a:p>
        </p:txBody>
      </p:sp>
      <p:sp>
        <p:nvSpPr>
          <p:cNvPr id="80" name="TextBox 79">
            <a:extLst>
              <a:ext uri="{FF2B5EF4-FFF2-40B4-BE49-F238E27FC236}">
                <a16:creationId xmlns:a16="http://schemas.microsoft.com/office/drawing/2014/main" id="{73FE6552-6991-7B03-FBD4-FF028E778BF9}"/>
              </a:ext>
            </a:extLst>
          </p:cNvPr>
          <p:cNvSpPr txBox="1"/>
          <p:nvPr/>
        </p:nvSpPr>
        <p:spPr bwMode="auto">
          <a:xfrm>
            <a:off x="6032500" y="2911475"/>
            <a:ext cx="436563"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Indiana</a:t>
            </a:r>
          </a:p>
        </p:txBody>
      </p:sp>
      <p:sp>
        <p:nvSpPr>
          <p:cNvPr id="81" name="TextBox 80">
            <a:extLst>
              <a:ext uri="{FF2B5EF4-FFF2-40B4-BE49-F238E27FC236}">
                <a16:creationId xmlns:a16="http://schemas.microsoft.com/office/drawing/2014/main" id="{D0982484-B14D-58CB-CA2F-122FFBF820FF}"/>
              </a:ext>
            </a:extLst>
          </p:cNvPr>
          <p:cNvSpPr txBox="1"/>
          <p:nvPr/>
        </p:nvSpPr>
        <p:spPr bwMode="auto">
          <a:xfrm>
            <a:off x="6137275" y="2301875"/>
            <a:ext cx="493713"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Michigan</a:t>
            </a:r>
          </a:p>
        </p:txBody>
      </p:sp>
      <p:sp>
        <p:nvSpPr>
          <p:cNvPr id="82" name="TextBox 81">
            <a:extLst>
              <a:ext uri="{FF2B5EF4-FFF2-40B4-BE49-F238E27FC236}">
                <a16:creationId xmlns:a16="http://schemas.microsoft.com/office/drawing/2014/main" id="{816F93E0-3120-E7CC-84B1-E4C695D7AA3A}"/>
              </a:ext>
            </a:extLst>
          </p:cNvPr>
          <p:cNvSpPr txBox="1"/>
          <p:nvPr/>
        </p:nvSpPr>
        <p:spPr bwMode="auto">
          <a:xfrm>
            <a:off x="6591300" y="2835275"/>
            <a:ext cx="347663"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Ohio</a:t>
            </a:r>
          </a:p>
        </p:txBody>
      </p:sp>
      <p:sp>
        <p:nvSpPr>
          <p:cNvPr id="83" name="TextBox 82">
            <a:extLst>
              <a:ext uri="{FF2B5EF4-FFF2-40B4-BE49-F238E27FC236}">
                <a16:creationId xmlns:a16="http://schemas.microsoft.com/office/drawing/2014/main" id="{BE13F976-90BC-6844-36C8-97BD5E8E360A}"/>
              </a:ext>
            </a:extLst>
          </p:cNvPr>
          <p:cNvSpPr txBox="1"/>
          <p:nvPr/>
        </p:nvSpPr>
        <p:spPr bwMode="auto">
          <a:xfrm>
            <a:off x="6321425" y="3444875"/>
            <a:ext cx="504825"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Kentucky</a:t>
            </a:r>
          </a:p>
        </p:txBody>
      </p:sp>
      <p:sp>
        <p:nvSpPr>
          <p:cNvPr id="84" name="TextBox 83">
            <a:extLst>
              <a:ext uri="{FF2B5EF4-FFF2-40B4-BE49-F238E27FC236}">
                <a16:creationId xmlns:a16="http://schemas.microsoft.com/office/drawing/2014/main" id="{22FC55CD-9EB5-A982-5B5A-E3C406D024C1}"/>
              </a:ext>
            </a:extLst>
          </p:cNvPr>
          <p:cNvSpPr txBox="1"/>
          <p:nvPr/>
        </p:nvSpPr>
        <p:spPr bwMode="auto">
          <a:xfrm>
            <a:off x="6105525" y="3825875"/>
            <a:ext cx="555625"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Tennessee</a:t>
            </a:r>
          </a:p>
        </p:txBody>
      </p:sp>
      <p:sp>
        <p:nvSpPr>
          <p:cNvPr id="85" name="TextBox 84">
            <a:extLst>
              <a:ext uri="{FF2B5EF4-FFF2-40B4-BE49-F238E27FC236}">
                <a16:creationId xmlns:a16="http://schemas.microsoft.com/office/drawing/2014/main" id="{8B92AFF7-A7D6-0B34-8942-189F594EC5C2}"/>
              </a:ext>
            </a:extLst>
          </p:cNvPr>
          <p:cNvSpPr txBox="1"/>
          <p:nvPr/>
        </p:nvSpPr>
        <p:spPr bwMode="auto">
          <a:xfrm>
            <a:off x="7164388" y="5121275"/>
            <a:ext cx="419100"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Florida</a:t>
            </a:r>
          </a:p>
        </p:txBody>
      </p:sp>
      <p:sp>
        <p:nvSpPr>
          <p:cNvPr id="86" name="TextBox 85">
            <a:extLst>
              <a:ext uri="{FF2B5EF4-FFF2-40B4-BE49-F238E27FC236}">
                <a16:creationId xmlns:a16="http://schemas.microsoft.com/office/drawing/2014/main" id="{2198A975-2A41-478C-7F1A-94853B65D7F1}"/>
              </a:ext>
            </a:extLst>
          </p:cNvPr>
          <p:cNvSpPr txBox="1"/>
          <p:nvPr/>
        </p:nvSpPr>
        <p:spPr bwMode="auto">
          <a:xfrm>
            <a:off x="5613400" y="4494213"/>
            <a:ext cx="555625"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Mississippi</a:t>
            </a:r>
          </a:p>
        </p:txBody>
      </p:sp>
      <p:sp>
        <p:nvSpPr>
          <p:cNvPr id="87" name="TextBox 86">
            <a:extLst>
              <a:ext uri="{FF2B5EF4-FFF2-40B4-BE49-F238E27FC236}">
                <a16:creationId xmlns:a16="http://schemas.microsoft.com/office/drawing/2014/main" id="{6962A40E-D570-176B-21DD-72FEDC0AD172}"/>
              </a:ext>
            </a:extLst>
          </p:cNvPr>
          <p:cNvSpPr txBox="1"/>
          <p:nvPr/>
        </p:nvSpPr>
        <p:spPr bwMode="auto">
          <a:xfrm>
            <a:off x="6129338" y="4435475"/>
            <a:ext cx="487362"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Alabama</a:t>
            </a:r>
          </a:p>
        </p:txBody>
      </p:sp>
      <p:sp>
        <p:nvSpPr>
          <p:cNvPr id="88" name="TextBox 87">
            <a:extLst>
              <a:ext uri="{FF2B5EF4-FFF2-40B4-BE49-F238E27FC236}">
                <a16:creationId xmlns:a16="http://schemas.microsoft.com/office/drawing/2014/main" id="{AEADBC4C-BFBB-C78D-BB5D-CB5B4DB82540}"/>
              </a:ext>
            </a:extLst>
          </p:cNvPr>
          <p:cNvSpPr txBox="1"/>
          <p:nvPr/>
        </p:nvSpPr>
        <p:spPr bwMode="auto">
          <a:xfrm>
            <a:off x="6729413" y="4359275"/>
            <a:ext cx="457200"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Georgia</a:t>
            </a:r>
          </a:p>
        </p:txBody>
      </p:sp>
      <p:sp>
        <p:nvSpPr>
          <p:cNvPr id="89" name="TextBox 88">
            <a:extLst>
              <a:ext uri="{FF2B5EF4-FFF2-40B4-BE49-F238E27FC236}">
                <a16:creationId xmlns:a16="http://schemas.microsoft.com/office/drawing/2014/main" id="{D22042C2-5E21-A341-7898-FB3CE9216014}"/>
              </a:ext>
            </a:extLst>
          </p:cNvPr>
          <p:cNvSpPr txBox="1"/>
          <p:nvPr/>
        </p:nvSpPr>
        <p:spPr bwMode="auto">
          <a:xfrm>
            <a:off x="7081838" y="3978275"/>
            <a:ext cx="469900" cy="276225"/>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South</a:t>
            </a:r>
          </a:p>
          <a:p>
            <a:pPr algn="ctr" eaLnBrk="1" fontAlgn="auto" hangingPunct="1">
              <a:spcBef>
                <a:spcPts val="0"/>
              </a:spcBef>
              <a:spcAft>
                <a:spcPts val="0"/>
              </a:spcAft>
              <a:defRPr/>
            </a:pPr>
            <a:r>
              <a:rPr lang="en-US" sz="600">
                <a:solidFill>
                  <a:schemeClr val="tx1">
                    <a:lumMod val="65000"/>
                    <a:lumOff val="35000"/>
                  </a:schemeClr>
                </a:solidFill>
                <a:latin typeface="Arial"/>
                <a:cs typeface="Arial"/>
              </a:rPr>
              <a:t>Carolina</a:t>
            </a:r>
          </a:p>
        </p:txBody>
      </p:sp>
      <p:sp>
        <p:nvSpPr>
          <p:cNvPr id="90" name="TextBox 89">
            <a:extLst>
              <a:ext uri="{FF2B5EF4-FFF2-40B4-BE49-F238E27FC236}">
                <a16:creationId xmlns:a16="http://schemas.microsoft.com/office/drawing/2014/main" id="{04200ACF-DF8F-2C37-F674-FE4F3FE001C7}"/>
              </a:ext>
            </a:extLst>
          </p:cNvPr>
          <p:cNvSpPr txBox="1"/>
          <p:nvPr/>
        </p:nvSpPr>
        <p:spPr bwMode="auto">
          <a:xfrm>
            <a:off x="7269163" y="3597275"/>
            <a:ext cx="469900" cy="276225"/>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North</a:t>
            </a:r>
          </a:p>
          <a:p>
            <a:pPr algn="ctr" eaLnBrk="1" fontAlgn="auto" hangingPunct="1">
              <a:spcBef>
                <a:spcPts val="0"/>
              </a:spcBef>
              <a:spcAft>
                <a:spcPts val="0"/>
              </a:spcAft>
              <a:defRPr/>
            </a:pPr>
            <a:r>
              <a:rPr lang="en-US" sz="600">
                <a:solidFill>
                  <a:schemeClr val="tx1">
                    <a:lumMod val="65000"/>
                    <a:lumOff val="35000"/>
                  </a:schemeClr>
                </a:solidFill>
                <a:latin typeface="Arial"/>
                <a:cs typeface="Arial"/>
              </a:rPr>
              <a:t>Carolina</a:t>
            </a:r>
          </a:p>
        </p:txBody>
      </p:sp>
      <p:sp>
        <p:nvSpPr>
          <p:cNvPr id="91" name="TextBox 90">
            <a:extLst>
              <a:ext uri="{FF2B5EF4-FFF2-40B4-BE49-F238E27FC236}">
                <a16:creationId xmlns:a16="http://schemas.microsoft.com/office/drawing/2014/main" id="{647389E5-C3F8-B5F2-AE2A-09B279E03548}"/>
              </a:ext>
            </a:extLst>
          </p:cNvPr>
          <p:cNvSpPr txBox="1"/>
          <p:nvPr/>
        </p:nvSpPr>
        <p:spPr bwMode="auto">
          <a:xfrm>
            <a:off x="7310438" y="3216275"/>
            <a:ext cx="441325"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Virginia</a:t>
            </a:r>
          </a:p>
        </p:txBody>
      </p:sp>
      <p:sp>
        <p:nvSpPr>
          <p:cNvPr id="92" name="TextBox 91">
            <a:extLst>
              <a:ext uri="{FF2B5EF4-FFF2-40B4-BE49-F238E27FC236}">
                <a16:creationId xmlns:a16="http://schemas.microsoft.com/office/drawing/2014/main" id="{95A22C6C-4247-DCC7-699B-7D1184EF8EF5}"/>
              </a:ext>
            </a:extLst>
          </p:cNvPr>
          <p:cNvSpPr txBox="1"/>
          <p:nvPr/>
        </p:nvSpPr>
        <p:spPr bwMode="auto">
          <a:xfrm>
            <a:off x="6908800" y="3063875"/>
            <a:ext cx="441325" cy="276225"/>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West</a:t>
            </a:r>
          </a:p>
          <a:p>
            <a:pPr algn="ctr" eaLnBrk="1" fontAlgn="auto" hangingPunct="1">
              <a:spcBef>
                <a:spcPts val="0"/>
              </a:spcBef>
              <a:spcAft>
                <a:spcPts val="0"/>
              </a:spcAft>
              <a:defRPr/>
            </a:pPr>
            <a:r>
              <a:rPr lang="en-US" sz="600">
                <a:solidFill>
                  <a:schemeClr val="tx1">
                    <a:lumMod val="65000"/>
                    <a:lumOff val="35000"/>
                  </a:schemeClr>
                </a:solidFill>
                <a:latin typeface="Arial"/>
                <a:cs typeface="Arial"/>
              </a:rPr>
              <a:t>Virginia</a:t>
            </a:r>
          </a:p>
        </p:txBody>
      </p:sp>
      <p:sp>
        <p:nvSpPr>
          <p:cNvPr id="93" name="TextBox 92">
            <a:extLst>
              <a:ext uri="{FF2B5EF4-FFF2-40B4-BE49-F238E27FC236}">
                <a16:creationId xmlns:a16="http://schemas.microsoft.com/office/drawing/2014/main" id="{E245E5F6-ACEB-5FC0-6822-054AEB5FA1AD}"/>
              </a:ext>
            </a:extLst>
          </p:cNvPr>
          <p:cNvSpPr txBox="1"/>
          <p:nvPr/>
        </p:nvSpPr>
        <p:spPr bwMode="auto">
          <a:xfrm>
            <a:off x="7159625" y="2530475"/>
            <a:ext cx="641350"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Pennsylvania</a:t>
            </a:r>
          </a:p>
        </p:txBody>
      </p:sp>
      <p:sp>
        <p:nvSpPr>
          <p:cNvPr id="94" name="TextBox 93">
            <a:extLst>
              <a:ext uri="{FF2B5EF4-FFF2-40B4-BE49-F238E27FC236}">
                <a16:creationId xmlns:a16="http://schemas.microsoft.com/office/drawing/2014/main" id="{73AAA39F-6FCD-C23D-E9FC-9B1D0D5EB691}"/>
              </a:ext>
            </a:extLst>
          </p:cNvPr>
          <p:cNvSpPr txBox="1"/>
          <p:nvPr/>
        </p:nvSpPr>
        <p:spPr bwMode="auto">
          <a:xfrm>
            <a:off x="7458075" y="2835275"/>
            <a:ext cx="501650"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Maryland</a:t>
            </a:r>
          </a:p>
        </p:txBody>
      </p:sp>
      <p:sp>
        <p:nvSpPr>
          <p:cNvPr id="97" name="TextBox 96">
            <a:extLst>
              <a:ext uri="{FF2B5EF4-FFF2-40B4-BE49-F238E27FC236}">
                <a16:creationId xmlns:a16="http://schemas.microsoft.com/office/drawing/2014/main" id="{C1011BA3-3A4D-3A5E-BD55-E737C738871F}"/>
              </a:ext>
            </a:extLst>
          </p:cNvPr>
          <p:cNvSpPr txBox="1"/>
          <p:nvPr/>
        </p:nvSpPr>
        <p:spPr bwMode="auto">
          <a:xfrm>
            <a:off x="7580313" y="1920875"/>
            <a:ext cx="350837" cy="276225"/>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New</a:t>
            </a:r>
          </a:p>
          <a:p>
            <a:pPr algn="ctr" eaLnBrk="1" fontAlgn="auto" hangingPunct="1">
              <a:spcBef>
                <a:spcPts val="0"/>
              </a:spcBef>
              <a:spcAft>
                <a:spcPts val="0"/>
              </a:spcAft>
              <a:defRPr/>
            </a:pPr>
            <a:r>
              <a:rPr lang="en-US" sz="600">
                <a:solidFill>
                  <a:schemeClr val="tx1">
                    <a:lumMod val="65000"/>
                    <a:lumOff val="35000"/>
                  </a:schemeClr>
                </a:solidFill>
                <a:latin typeface="Arial"/>
                <a:cs typeface="Arial"/>
              </a:rPr>
              <a:t>York</a:t>
            </a:r>
          </a:p>
        </p:txBody>
      </p:sp>
      <p:sp>
        <p:nvSpPr>
          <p:cNvPr id="98" name="TextBox 97">
            <a:extLst>
              <a:ext uri="{FF2B5EF4-FFF2-40B4-BE49-F238E27FC236}">
                <a16:creationId xmlns:a16="http://schemas.microsoft.com/office/drawing/2014/main" id="{D3121835-3E7A-832B-4358-C65DC0A1E658}"/>
              </a:ext>
            </a:extLst>
          </p:cNvPr>
          <p:cNvSpPr txBox="1"/>
          <p:nvPr/>
        </p:nvSpPr>
        <p:spPr bwMode="auto">
          <a:xfrm>
            <a:off x="8197850" y="1235075"/>
            <a:ext cx="395288"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Maine</a:t>
            </a:r>
          </a:p>
        </p:txBody>
      </p:sp>
      <p:sp>
        <p:nvSpPr>
          <p:cNvPr id="104" name="Freeform 10">
            <a:extLst>
              <a:ext uri="{FF2B5EF4-FFF2-40B4-BE49-F238E27FC236}">
                <a16:creationId xmlns:a16="http://schemas.microsoft.com/office/drawing/2014/main" id="{D7022EA3-7F98-303C-D225-3BB07A7C1F13}"/>
              </a:ext>
            </a:extLst>
          </p:cNvPr>
          <p:cNvSpPr>
            <a:spLocks noEditPoints="1"/>
          </p:cNvSpPr>
          <p:nvPr/>
        </p:nvSpPr>
        <p:spPr bwMode="auto">
          <a:xfrm>
            <a:off x="304800" y="4968875"/>
            <a:ext cx="2395538" cy="1690688"/>
          </a:xfrm>
          <a:custGeom>
            <a:avLst/>
            <a:gdLst/>
            <a:ahLst/>
            <a:cxnLst>
              <a:cxn ang="0">
                <a:pos x="2539" y="1293"/>
              </a:cxn>
              <a:cxn ang="0">
                <a:pos x="2260" y="1229"/>
              </a:cxn>
              <a:cxn ang="0">
                <a:pos x="1964" y="385"/>
              </a:cxn>
              <a:cxn ang="0">
                <a:pos x="1613" y="114"/>
              </a:cxn>
              <a:cxn ang="0">
                <a:pos x="1417" y="15"/>
              </a:cxn>
              <a:cxn ang="0">
                <a:pos x="1213" y="114"/>
              </a:cxn>
              <a:cxn ang="0">
                <a:pos x="1125" y="456"/>
              </a:cxn>
              <a:cxn ang="0">
                <a:pos x="1156" y="544"/>
              </a:cxn>
              <a:cxn ang="0">
                <a:pos x="884" y="551"/>
              </a:cxn>
              <a:cxn ang="0">
                <a:pos x="1073" y="738"/>
              </a:cxn>
              <a:cxn ang="0">
                <a:pos x="1000" y="885"/>
              </a:cxn>
              <a:cxn ang="0">
                <a:pos x="865" y="1035"/>
              </a:cxn>
              <a:cxn ang="0">
                <a:pos x="947" y="1137"/>
              </a:cxn>
              <a:cxn ang="0">
                <a:pos x="1023" y="1215"/>
              </a:cxn>
              <a:cxn ang="0">
                <a:pos x="1196" y="1367"/>
              </a:cxn>
              <a:cxn ang="0">
                <a:pos x="1227" y="1533"/>
              </a:cxn>
              <a:cxn ang="0">
                <a:pos x="1049" y="1694"/>
              </a:cxn>
              <a:cxn ang="0">
                <a:pos x="957" y="1779"/>
              </a:cxn>
              <a:cxn ang="0">
                <a:pos x="1111" y="1713"/>
              </a:cxn>
              <a:cxn ang="0">
                <a:pos x="1244" y="1618"/>
              </a:cxn>
              <a:cxn ang="0">
                <a:pos x="1419" y="1459"/>
              </a:cxn>
              <a:cxn ang="0">
                <a:pos x="1495" y="1274"/>
              </a:cxn>
              <a:cxn ang="0">
                <a:pos x="1637" y="1115"/>
              </a:cxn>
              <a:cxn ang="0">
                <a:pos x="1540" y="1331"/>
              </a:cxn>
              <a:cxn ang="0">
                <a:pos x="1663" y="1246"/>
              </a:cxn>
              <a:cxn ang="0">
                <a:pos x="1701" y="1163"/>
              </a:cxn>
              <a:cxn ang="0">
                <a:pos x="1796" y="1148"/>
              </a:cxn>
              <a:cxn ang="0">
                <a:pos x="2009" y="1205"/>
              </a:cxn>
              <a:cxn ang="0">
                <a:pos x="2165" y="1224"/>
              </a:cxn>
              <a:cxn ang="0">
                <a:pos x="2321" y="1267"/>
              </a:cxn>
              <a:cxn ang="0">
                <a:pos x="2414" y="1265"/>
              </a:cxn>
              <a:cxn ang="0">
                <a:pos x="2525" y="1319"/>
              </a:cxn>
              <a:cxn ang="0">
                <a:pos x="2684" y="1530"/>
              </a:cxn>
              <a:cxn ang="0">
                <a:pos x="765" y="795"/>
              </a:cxn>
              <a:cxn ang="0">
                <a:pos x="739" y="833"/>
              </a:cxn>
              <a:cxn ang="0">
                <a:pos x="1743" y="1201"/>
              </a:cxn>
              <a:cxn ang="0">
                <a:pos x="836" y="1156"/>
              </a:cxn>
              <a:cxn ang="0">
                <a:pos x="1760" y="1265"/>
              </a:cxn>
              <a:cxn ang="0">
                <a:pos x="1511" y="1433"/>
              </a:cxn>
              <a:cxn ang="0">
                <a:pos x="1488" y="1452"/>
              </a:cxn>
              <a:cxn ang="0">
                <a:pos x="2506" y="1336"/>
              </a:cxn>
              <a:cxn ang="0">
                <a:pos x="2397" y="1317"/>
              </a:cxn>
              <a:cxn ang="0">
                <a:pos x="1464" y="1511"/>
              </a:cxn>
              <a:cxn ang="0">
                <a:pos x="1414" y="1587"/>
              </a:cxn>
              <a:cxn ang="0">
                <a:pos x="1523" y="1542"/>
              </a:cxn>
              <a:cxn ang="0">
                <a:pos x="2457" y="1435"/>
              </a:cxn>
              <a:cxn ang="0">
                <a:pos x="2584" y="1459"/>
              </a:cxn>
              <a:cxn ang="0">
                <a:pos x="2549" y="1454"/>
              </a:cxn>
              <a:cxn ang="0">
                <a:pos x="585" y="1540"/>
              </a:cxn>
              <a:cxn ang="0">
                <a:pos x="2625" y="1471"/>
              </a:cxn>
              <a:cxn ang="0">
                <a:pos x="2653" y="1523"/>
              </a:cxn>
              <a:cxn ang="0">
                <a:pos x="2634" y="1566"/>
              </a:cxn>
              <a:cxn ang="0">
                <a:pos x="2708" y="1563"/>
              </a:cxn>
              <a:cxn ang="0">
                <a:pos x="1049" y="1779"/>
              </a:cxn>
              <a:cxn ang="0">
                <a:pos x="1101" y="1775"/>
              </a:cxn>
              <a:cxn ang="0">
                <a:pos x="1120" y="1798"/>
              </a:cxn>
              <a:cxn ang="0">
                <a:pos x="917" y="1820"/>
              </a:cxn>
              <a:cxn ang="0">
                <a:pos x="760" y="1860"/>
              </a:cxn>
              <a:cxn ang="0">
                <a:pos x="647" y="1929"/>
              </a:cxn>
              <a:cxn ang="0">
                <a:pos x="568" y="1926"/>
              </a:cxn>
              <a:cxn ang="0">
                <a:pos x="234" y="1919"/>
              </a:cxn>
              <a:cxn ang="0">
                <a:pos x="294" y="1976"/>
              </a:cxn>
              <a:cxn ang="0">
                <a:pos x="54" y="1931"/>
              </a:cxn>
            </a:cxnLst>
            <a:rect l="0" t="0" r="r" b="b"/>
            <a:pathLst>
              <a:path w="2800" h="1976">
                <a:moveTo>
                  <a:pt x="2798" y="1542"/>
                </a:moveTo>
                <a:lnTo>
                  <a:pt x="2798" y="1535"/>
                </a:lnTo>
                <a:lnTo>
                  <a:pt x="2800" y="1516"/>
                </a:lnTo>
                <a:lnTo>
                  <a:pt x="2798" y="1511"/>
                </a:lnTo>
                <a:lnTo>
                  <a:pt x="2793" y="1504"/>
                </a:lnTo>
                <a:lnTo>
                  <a:pt x="2786" y="1495"/>
                </a:lnTo>
                <a:lnTo>
                  <a:pt x="2783" y="1488"/>
                </a:lnTo>
                <a:lnTo>
                  <a:pt x="2779" y="1480"/>
                </a:lnTo>
                <a:lnTo>
                  <a:pt x="2779" y="1476"/>
                </a:lnTo>
                <a:lnTo>
                  <a:pt x="2776" y="1469"/>
                </a:lnTo>
                <a:lnTo>
                  <a:pt x="2776" y="1461"/>
                </a:lnTo>
                <a:lnTo>
                  <a:pt x="2779" y="1454"/>
                </a:lnTo>
                <a:lnTo>
                  <a:pt x="2776" y="1450"/>
                </a:lnTo>
                <a:lnTo>
                  <a:pt x="2774" y="1443"/>
                </a:lnTo>
                <a:lnTo>
                  <a:pt x="2769" y="1438"/>
                </a:lnTo>
                <a:lnTo>
                  <a:pt x="2767" y="1435"/>
                </a:lnTo>
                <a:lnTo>
                  <a:pt x="2760" y="1440"/>
                </a:lnTo>
                <a:lnTo>
                  <a:pt x="2748" y="1440"/>
                </a:lnTo>
                <a:lnTo>
                  <a:pt x="2741" y="1431"/>
                </a:lnTo>
                <a:lnTo>
                  <a:pt x="2731" y="1431"/>
                </a:lnTo>
                <a:lnTo>
                  <a:pt x="2722" y="1424"/>
                </a:lnTo>
                <a:lnTo>
                  <a:pt x="2712" y="1424"/>
                </a:lnTo>
                <a:lnTo>
                  <a:pt x="2703" y="1426"/>
                </a:lnTo>
                <a:lnTo>
                  <a:pt x="2693" y="1424"/>
                </a:lnTo>
                <a:lnTo>
                  <a:pt x="2686" y="1421"/>
                </a:lnTo>
                <a:lnTo>
                  <a:pt x="2677" y="1416"/>
                </a:lnTo>
                <a:lnTo>
                  <a:pt x="2670" y="1414"/>
                </a:lnTo>
                <a:lnTo>
                  <a:pt x="2665" y="1416"/>
                </a:lnTo>
                <a:lnTo>
                  <a:pt x="2656" y="1421"/>
                </a:lnTo>
                <a:lnTo>
                  <a:pt x="2653" y="1412"/>
                </a:lnTo>
                <a:lnTo>
                  <a:pt x="2648" y="1407"/>
                </a:lnTo>
                <a:lnTo>
                  <a:pt x="2646" y="1400"/>
                </a:lnTo>
                <a:lnTo>
                  <a:pt x="2641" y="1400"/>
                </a:lnTo>
                <a:lnTo>
                  <a:pt x="2632" y="1400"/>
                </a:lnTo>
                <a:lnTo>
                  <a:pt x="2632" y="1388"/>
                </a:lnTo>
                <a:lnTo>
                  <a:pt x="2629" y="1381"/>
                </a:lnTo>
                <a:lnTo>
                  <a:pt x="2622" y="1381"/>
                </a:lnTo>
                <a:lnTo>
                  <a:pt x="2613" y="1381"/>
                </a:lnTo>
                <a:lnTo>
                  <a:pt x="2613" y="1371"/>
                </a:lnTo>
                <a:lnTo>
                  <a:pt x="2613" y="1367"/>
                </a:lnTo>
                <a:lnTo>
                  <a:pt x="2608" y="1359"/>
                </a:lnTo>
                <a:lnTo>
                  <a:pt x="2596" y="1348"/>
                </a:lnTo>
                <a:lnTo>
                  <a:pt x="2587" y="1341"/>
                </a:lnTo>
                <a:lnTo>
                  <a:pt x="2575" y="1329"/>
                </a:lnTo>
                <a:lnTo>
                  <a:pt x="2565" y="1317"/>
                </a:lnTo>
                <a:lnTo>
                  <a:pt x="2556" y="1310"/>
                </a:lnTo>
                <a:lnTo>
                  <a:pt x="2549" y="1303"/>
                </a:lnTo>
                <a:lnTo>
                  <a:pt x="2539" y="1293"/>
                </a:lnTo>
                <a:lnTo>
                  <a:pt x="2528" y="1279"/>
                </a:lnTo>
                <a:lnTo>
                  <a:pt x="2516" y="1269"/>
                </a:lnTo>
                <a:lnTo>
                  <a:pt x="2513" y="1262"/>
                </a:lnTo>
                <a:lnTo>
                  <a:pt x="2504" y="1255"/>
                </a:lnTo>
                <a:lnTo>
                  <a:pt x="2494" y="1248"/>
                </a:lnTo>
                <a:lnTo>
                  <a:pt x="2483" y="1239"/>
                </a:lnTo>
                <a:lnTo>
                  <a:pt x="2475" y="1236"/>
                </a:lnTo>
                <a:lnTo>
                  <a:pt x="2468" y="1234"/>
                </a:lnTo>
                <a:lnTo>
                  <a:pt x="2459" y="1231"/>
                </a:lnTo>
                <a:lnTo>
                  <a:pt x="2454" y="1227"/>
                </a:lnTo>
                <a:lnTo>
                  <a:pt x="2452" y="1224"/>
                </a:lnTo>
                <a:lnTo>
                  <a:pt x="2449" y="1220"/>
                </a:lnTo>
                <a:lnTo>
                  <a:pt x="2445" y="1217"/>
                </a:lnTo>
                <a:lnTo>
                  <a:pt x="2442" y="1212"/>
                </a:lnTo>
                <a:lnTo>
                  <a:pt x="2440" y="1210"/>
                </a:lnTo>
                <a:lnTo>
                  <a:pt x="2430" y="1205"/>
                </a:lnTo>
                <a:lnTo>
                  <a:pt x="2426" y="1201"/>
                </a:lnTo>
                <a:lnTo>
                  <a:pt x="2419" y="1198"/>
                </a:lnTo>
                <a:lnTo>
                  <a:pt x="2412" y="1198"/>
                </a:lnTo>
                <a:lnTo>
                  <a:pt x="2409" y="1196"/>
                </a:lnTo>
                <a:lnTo>
                  <a:pt x="2400" y="1182"/>
                </a:lnTo>
                <a:lnTo>
                  <a:pt x="2400" y="1177"/>
                </a:lnTo>
                <a:lnTo>
                  <a:pt x="2397" y="1170"/>
                </a:lnTo>
                <a:lnTo>
                  <a:pt x="2397" y="1167"/>
                </a:lnTo>
                <a:lnTo>
                  <a:pt x="2383" y="1158"/>
                </a:lnTo>
                <a:lnTo>
                  <a:pt x="2376" y="1156"/>
                </a:lnTo>
                <a:lnTo>
                  <a:pt x="2369" y="1153"/>
                </a:lnTo>
                <a:lnTo>
                  <a:pt x="2359" y="1163"/>
                </a:lnTo>
                <a:lnTo>
                  <a:pt x="2350" y="1172"/>
                </a:lnTo>
                <a:lnTo>
                  <a:pt x="2343" y="1177"/>
                </a:lnTo>
                <a:lnTo>
                  <a:pt x="2331" y="1184"/>
                </a:lnTo>
                <a:lnTo>
                  <a:pt x="2338" y="1191"/>
                </a:lnTo>
                <a:lnTo>
                  <a:pt x="2338" y="1196"/>
                </a:lnTo>
                <a:lnTo>
                  <a:pt x="2333" y="1201"/>
                </a:lnTo>
                <a:lnTo>
                  <a:pt x="2329" y="1201"/>
                </a:lnTo>
                <a:lnTo>
                  <a:pt x="2333" y="1220"/>
                </a:lnTo>
                <a:lnTo>
                  <a:pt x="2331" y="1234"/>
                </a:lnTo>
                <a:lnTo>
                  <a:pt x="2319" y="1239"/>
                </a:lnTo>
                <a:lnTo>
                  <a:pt x="2312" y="1246"/>
                </a:lnTo>
                <a:lnTo>
                  <a:pt x="2305" y="1255"/>
                </a:lnTo>
                <a:lnTo>
                  <a:pt x="2298" y="1262"/>
                </a:lnTo>
                <a:lnTo>
                  <a:pt x="2293" y="1272"/>
                </a:lnTo>
                <a:lnTo>
                  <a:pt x="2288" y="1272"/>
                </a:lnTo>
                <a:lnTo>
                  <a:pt x="2288" y="1265"/>
                </a:lnTo>
                <a:lnTo>
                  <a:pt x="2281" y="1250"/>
                </a:lnTo>
                <a:lnTo>
                  <a:pt x="2276" y="1241"/>
                </a:lnTo>
                <a:lnTo>
                  <a:pt x="2269" y="1236"/>
                </a:lnTo>
                <a:lnTo>
                  <a:pt x="2260" y="1229"/>
                </a:lnTo>
                <a:lnTo>
                  <a:pt x="2250" y="1224"/>
                </a:lnTo>
                <a:lnTo>
                  <a:pt x="2239" y="1215"/>
                </a:lnTo>
                <a:lnTo>
                  <a:pt x="2231" y="1210"/>
                </a:lnTo>
                <a:lnTo>
                  <a:pt x="2222" y="1203"/>
                </a:lnTo>
                <a:lnTo>
                  <a:pt x="2210" y="1196"/>
                </a:lnTo>
                <a:lnTo>
                  <a:pt x="2205" y="1184"/>
                </a:lnTo>
                <a:lnTo>
                  <a:pt x="2196" y="1182"/>
                </a:lnTo>
                <a:lnTo>
                  <a:pt x="2186" y="1177"/>
                </a:lnTo>
                <a:lnTo>
                  <a:pt x="2184" y="1177"/>
                </a:lnTo>
                <a:lnTo>
                  <a:pt x="2177" y="1170"/>
                </a:lnTo>
                <a:lnTo>
                  <a:pt x="2177" y="1160"/>
                </a:lnTo>
                <a:lnTo>
                  <a:pt x="2177" y="1148"/>
                </a:lnTo>
                <a:lnTo>
                  <a:pt x="2177" y="1141"/>
                </a:lnTo>
                <a:lnTo>
                  <a:pt x="2170" y="1144"/>
                </a:lnTo>
                <a:lnTo>
                  <a:pt x="2158" y="1146"/>
                </a:lnTo>
                <a:lnTo>
                  <a:pt x="2146" y="1151"/>
                </a:lnTo>
                <a:lnTo>
                  <a:pt x="2141" y="1160"/>
                </a:lnTo>
                <a:lnTo>
                  <a:pt x="2137" y="1167"/>
                </a:lnTo>
                <a:lnTo>
                  <a:pt x="2123" y="1165"/>
                </a:lnTo>
                <a:lnTo>
                  <a:pt x="2108" y="1160"/>
                </a:lnTo>
                <a:lnTo>
                  <a:pt x="2108" y="1170"/>
                </a:lnTo>
                <a:lnTo>
                  <a:pt x="2094" y="1170"/>
                </a:lnTo>
                <a:lnTo>
                  <a:pt x="2082" y="1167"/>
                </a:lnTo>
                <a:lnTo>
                  <a:pt x="2077" y="1137"/>
                </a:lnTo>
                <a:lnTo>
                  <a:pt x="2070" y="1103"/>
                </a:lnTo>
                <a:lnTo>
                  <a:pt x="2066" y="1073"/>
                </a:lnTo>
                <a:lnTo>
                  <a:pt x="2061" y="1042"/>
                </a:lnTo>
                <a:lnTo>
                  <a:pt x="2056" y="1011"/>
                </a:lnTo>
                <a:lnTo>
                  <a:pt x="2051" y="980"/>
                </a:lnTo>
                <a:lnTo>
                  <a:pt x="2044" y="947"/>
                </a:lnTo>
                <a:lnTo>
                  <a:pt x="2040" y="916"/>
                </a:lnTo>
                <a:lnTo>
                  <a:pt x="2035" y="885"/>
                </a:lnTo>
                <a:lnTo>
                  <a:pt x="2030" y="854"/>
                </a:lnTo>
                <a:lnTo>
                  <a:pt x="2025" y="823"/>
                </a:lnTo>
                <a:lnTo>
                  <a:pt x="2021" y="793"/>
                </a:lnTo>
                <a:lnTo>
                  <a:pt x="2016" y="759"/>
                </a:lnTo>
                <a:lnTo>
                  <a:pt x="2011" y="729"/>
                </a:lnTo>
                <a:lnTo>
                  <a:pt x="2006" y="698"/>
                </a:lnTo>
                <a:lnTo>
                  <a:pt x="2002" y="667"/>
                </a:lnTo>
                <a:lnTo>
                  <a:pt x="1999" y="636"/>
                </a:lnTo>
                <a:lnTo>
                  <a:pt x="1995" y="603"/>
                </a:lnTo>
                <a:lnTo>
                  <a:pt x="1990" y="572"/>
                </a:lnTo>
                <a:lnTo>
                  <a:pt x="1985" y="541"/>
                </a:lnTo>
                <a:lnTo>
                  <a:pt x="1980" y="510"/>
                </a:lnTo>
                <a:lnTo>
                  <a:pt x="1978" y="477"/>
                </a:lnTo>
                <a:lnTo>
                  <a:pt x="1973" y="446"/>
                </a:lnTo>
                <a:lnTo>
                  <a:pt x="1969" y="416"/>
                </a:lnTo>
                <a:lnTo>
                  <a:pt x="1964" y="385"/>
                </a:lnTo>
                <a:lnTo>
                  <a:pt x="1961" y="354"/>
                </a:lnTo>
                <a:lnTo>
                  <a:pt x="1957" y="321"/>
                </a:lnTo>
                <a:lnTo>
                  <a:pt x="1952" y="290"/>
                </a:lnTo>
                <a:lnTo>
                  <a:pt x="1950" y="259"/>
                </a:lnTo>
                <a:lnTo>
                  <a:pt x="1945" y="228"/>
                </a:lnTo>
                <a:lnTo>
                  <a:pt x="1942" y="197"/>
                </a:lnTo>
                <a:lnTo>
                  <a:pt x="1938" y="164"/>
                </a:lnTo>
                <a:lnTo>
                  <a:pt x="1935" y="164"/>
                </a:lnTo>
                <a:lnTo>
                  <a:pt x="1928" y="166"/>
                </a:lnTo>
                <a:lnTo>
                  <a:pt x="1926" y="166"/>
                </a:lnTo>
                <a:lnTo>
                  <a:pt x="1924" y="166"/>
                </a:lnTo>
                <a:lnTo>
                  <a:pt x="1919" y="162"/>
                </a:lnTo>
                <a:lnTo>
                  <a:pt x="1912" y="157"/>
                </a:lnTo>
                <a:lnTo>
                  <a:pt x="1890" y="150"/>
                </a:lnTo>
                <a:lnTo>
                  <a:pt x="1886" y="143"/>
                </a:lnTo>
                <a:lnTo>
                  <a:pt x="1874" y="133"/>
                </a:lnTo>
                <a:lnTo>
                  <a:pt x="1857" y="129"/>
                </a:lnTo>
                <a:lnTo>
                  <a:pt x="1855" y="131"/>
                </a:lnTo>
                <a:lnTo>
                  <a:pt x="1852" y="131"/>
                </a:lnTo>
                <a:lnTo>
                  <a:pt x="1845" y="131"/>
                </a:lnTo>
                <a:lnTo>
                  <a:pt x="1838" y="131"/>
                </a:lnTo>
                <a:lnTo>
                  <a:pt x="1826" y="138"/>
                </a:lnTo>
                <a:lnTo>
                  <a:pt x="1815" y="140"/>
                </a:lnTo>
                <a:lnTo>
                  <a:pt x="1807" y="147"/>
                </a:lnTo>
                <a:lnTo>
                  <a:pt x="1788" y="147"/>
                </a:lnTo>
                <a:lnTo>
                  <a:pt x="1786" y="145"/>
                </a:lnTo>
                <a:lnTo>
                  <a:pt x="1779" y="145"/>
                </a:lnTo>
                <a:lnTo>
                  <a:pt x="1765" y="133"/>
                </a:lnTo>
                <a:lnTo>
                  <a:pt x="1758" y="136"/>
                </a:lnTo>
                <a:lnTo>
                  <a:pt x="1751" y="133"/>
                </a:lnTo>
                <a:lnTo>
                  <a:pt x="1734" y="133"/>
                </a:lnTo>
                <a:lnTo>
                  <a:pt x="1722" y="136"/>
                </a:lnTo>
                <a:lnTo>
                  <a:pt x="1701" y="133"/>
                </a:lnTo>
                <a:lnTo>
                  <a:pt x="1698" y="131"/>
                </a:lnTo>
                <a:lnTo>
                  <a:pt x="1694" y="124"/>
                </a:lnTo>
                <a:lnTo>
                  <a:pt x="1689" y="124"/>
                </a:lnTo>
                <a:lnTo>
                  <a:pt x="1684" y="119"/>
                </a:lnTo>
                <a:lnTo>
                  <a:pt x="1682" y="119"/>
                </a:lnTo>
                <a:lnTo>
                  <a:pt x="1677" y="124"/>
                </a:lnTo>
                <a:lnTo>
                  <a:pt x="1675" y="124"/>
                </a:lnTo>
                <a:lnTo>
                  <a:pt x="1668" y="114"/>
                </a:lnTo>
                <a:lnTo>
                  <a:pt x="1661" y="112"/>
                </a:lnTo>
                <a:lnTo>
                  <a:pt x="1646" y="105"/>
                </a:lnTo>
                <a:lnTo>
                  <a:pt x="1642" y="107"/>
                </a:lnTo>
                <a:lnTo>
                  <a:pt x="1637" y="105"/>
                </a:lnTo>
                <a:lnTo>
                  <a:pt x="1627" y="105"/>
                </a:lnTo>
                <a:lnTo>
                  <a:pt x="1618" y="112"/>
                </a:lnTo>
                <a:lnTo>
                  <a:pt x="1613" y="114"/>
                </a:lnTo>
                <a:lnTo>
                  <a:pt x="1608" y="112"/>
                </a:lnTo>
                <a:lnTo>
                  <a:pt x="1604" y="107"/>
                </a:lnTo>
                <a:lnTo>
                  <a:pt x="1599" y="105"/>
                </a:lnTo>
                <a:lnTo>
                  <a:pt x="1589" y="112"/>
                </a:lnTo>
                <a:lnTo>
                  <a:pt x="1585" y="112"/>
                </a:lnTo>
                <a:lnTo>
                  <a:pt x="1580" y="117"/>
                </a:lnTo>
                <a:lnTo>
                  <a:pt x="1556" y="112"/>
                </a:lnTo>
                <a:lnTo>
                  <a:pt x="1561" y="107"/>
                </a:lnTo>
                <a:lnTo>
                  <a:pt x="1561" y="102"/>
                </a:lnTo>
                <a:lnTo>
                  <a:pt x="1563" y="100"/>
                </a:lnTo>
                <a:lnTo>
                  <a:pt x="1549" y="100"/>
                </a:lnTo>
                <a:lnTo>
                  <a:pt x="1547" y="100"/>
                </a:lnTo>
                <a:lnTo>
                  <a:pt x="1547" y="95"/>
                </a:lnTo>
                <a:lnTo>
                  <a:pt x="1542" y="93"/>
                </a:lnTo>
                <a:lnTo>
                  <a:pt x="1540" y="91"/>
                </a:lnTo>
                <a:lnTo>
                  <a:pt x="1542" y="81"/>
                </a:lnTo>
                <a:lnTo>
                  <a:pt x="1549" y="74"/>
                </a:lnTo>
                <a:lnTo>
                  <a:pt x="1547" y="69"/>
                </a:lnTo>
                <a:lnTo>
                  <a:pt x="1540" y="64"/>
                </a:lnTo>
                <a:lnTo>
                  <a:pt x="1535" y="64"/>
                </a:lnTo>
                <a:lnTo>
                  <a:pt x="1530" y="67"/>
                </a:lnTo>
                <a:lnTo>
                  <a:pt x="1516" y="60"/>
                </a:lnTo>
                <a:lnTo>
                  <a:pt x="1507" y="64"/>
                </a:lnTo>
                <a:lnTo>
                  <a:pt x="1502" y="62"/>
                </a:lnTo>
                <a:lnTo>
                  <a:pt x="1495" y="64"/>
                </a:lnTo>
                <a:lnTo>
                  <a:pt x="1483" y="72"/>
                </a:lnTo>
                <a:lnTo>
                  <a:pt x="1478" y="69"/>
                </a:lnTo>
                <a:lnTo>
                  <a:pt x="1471" y="67"/>
                </a:lnTo>
                <a:lnTo>
                  <a:pt x="1466" y="62"/>
                </a:lnTo>
                <a:lnTo>
                  <a:pt x="1466" y="57"/>
                </a:lnTo>
                <a:lnTo>
                  <a:pt x="1469" y="53"/>
                </a:lnTo>
                <a:lnTo>
                  <a:pt x="1466" y="45"/>
                </a:lnTo>
                <a:lnTo>
                  <a:pt x="1462" y="41"/>
                </a:lnTo>
                <a:lnTo>
                  <a:pt x="1454" y="38"/>
                </a:lnTo>
                <a:lnTo>
                  <a:pt x="1452" y="41"/>
                </a:lnTo>
                <a:lnTo>
                  <a:pt x="1450" y="48"/>
                </a:lnTo>
                <a:lnTo>
                  <a:pt x="1438" y="60"/>
                </a:lnTo>
                <a:lnTo>
                  <a:pt x="1433" y="64"/>
                </a:lnTo>
                <a:lnTo>
                  <a:pt x="1428" y="67"/>
                </a:lnTo>
                <a:lnTo>
                  <a:pt x="1426" y="64"/>
                </a:lnTo>
                <a:lnTo>
                  <a:pt x="1424" y="57"/>
                </a:lnTo>
                <a:lnTo>
                  <a:pt x="1421" y="55"/>
                </a:lnTo>
                <a:lnTo>
                  <a:pt x="1433" y="48"/>
                </a:lnTo>
                <a:lnTo>
                  <a:pt x="1440" y="41"/>
                </a:lnTo>
                <a:lnTo>
                  <a:pt x="1443" y="36"/>
                </a:lnTo>
                <a:lnTo>
                  <a:pt x="1440" y="29"/>
                </a:lnTo>
                <a:lnTo>
                  <a:pt x="1436" y="27"/>
                </a:lnTo>
                <a:lnTo>
                  <a:pt x="1417" y="15"/>
                </a:lnTo>
                <a:lnTo>
                  <a:pt x="1414" y="8"/>
                </a:lnTo>
                <a:lnTo>
                  <a:pt x="1417" y="5"/>
                </a:lnTo>
                <a:lnTo>
                  <a:pt x="1419" y="3"/>
                </a:lnTo>
                <a:lnTo>
                  <a:pt x="1417" y="0"/>
                </a:lnTo>
                <a:lnTo>
                  <a:pt x="1405" y="10"/>
                </a:lnTo>
                <a:lnTo>
                  <a:pt x="1398" y="19"/>
                </a:lnTo>
                <a:lnTo>
                  <a:pt x="1388" y="34"/>
                </a:lnTo>
                <a:lnTo>
                  <a:pt x="1383" y="38"/>
                </a:lnTo>
                <a:lnTo>
                  <a:pt x="1374" y="50"/>
                </a:lnTo>
                <a:lnTo>
                  <a:pt x="1362" y="57"/>
                </a:lnTo>
                <a:lnTo>
                  <a:pt x="1360" y="60"/>
                </a:lnTo>
                <a:lnTo>
                  <a:pt x="1343" y="57"/>
                </a:lnTo>
                <a:lnTo>
                  <a:pt x="1341" y="60"/>
                </a:lnTo>
                <a:lnTo>
                  <a:pt x="1338" y="62"/>
                </a:lnTo>
                <a:lnTo>
                  <a:pt x="1327" y="60"/>
                </a:lnTo>
                <a:lnTo>
                  <a:pt x="1322" y="62"/>
                </a:lnTo>
                <a:lnTo>
                  <a:pt x="1317" y="64"/>
                </a:lnTo>
                <a:lnTo>
                  <a:pt x="1315" y="64"/>
                </a:lnTo>
                <a:lnTo>
                  <a:pt x="1315" y="60"/>
                </a:lnTo>
                <a:lnTo>
                  <a:pt x="1317" y="57"/>
                </a:lnTo>
                <a:lnTo>
                  <a:pt x="1319" y="55"/>
                </a:lnTo>
                <a:lnTo>
                  <a:pt x="1319" y="53"/>
                </a:lnTo>
                <a:lnTo>
                  <a:pt x="1319" y="50"/>
                </a:lnTo>
                <a:lnTo>
                  <a:pt x="1317" y="50"/>
                </a:lnTo>
                <a:lnTo>
                  <a:pt x="1303" y="57"/>
                </a:lnTo>
                <a:lnTo>
                  <a:pt x="1286" y="74"/>
                </a:lnTo>
                <a:lnTo>
                  <a:pt x="1291" y="74"/>
                </a:lnTo>
                <a:lnTo>
                  <a:pt x="1296" y="86"/>
                </a:lnTo>
                <a:lnTo>
                  <a:pt x="1308" y="88"/>
                </a:lnTo>
                <a:lnTo>
                  <a:pt x="1298" y="93"/>
                </a:lnTo>
                <a:lnTo>
                  <a:pt x="1293" y="91"/>
                </a:lnTo>
                <a:lnTo>
                  <a:pt x="1291" y="95"/>
                </a:lnTo>
                <a:lnTo>
                  <a:pt x="1289" y="100"/>
                </a:lnTo>
                <a:lnTo>
                  <a:pt x="1289" y="107"/>
                </a:lnTo>
                <a:lnTo>
                  <a:pt x="1286" y="114"/>
                </a:lnTo>
                <a:lnTo>
                  <a:pt x="1286" y="107"/>
                </a:lnTo>
                <a:lnTo>
                  <a:pt x="1282" y="107"/>
                </a:lnTo>
                <a:lnTo>
                  <a:pt x="1286" y="93"/>
                </a:lnTo>
                <a:lnTo>
                  <a:pt x="1284" y="91"/>
                </a:lnTo>
                <a:lnTo>
                  <a:pt x="1289" y="81"/>
                </a:lnTo>
                <a:lnTo>
                  <a:pt x="1286" y="79"/>
                </a:lnTo>
                <a:lnTo>
                  <a:pt x="1284" y="79"/>
                </a:lnTo>
                <a:lnTo>
                  <a:pt x="1265" y="91"/>
                </a:lnTo>
                <a:lnTo>
                  <a:pt x="1265" y="93"/>
                </a:lnTo>
                <a:lnTo>
                  <a:pt x="1251" y="105"/>
                </a:lnTo>
                <a:lnTo>
                  <a:pt x="1227" y="110"/>
                </a:lnTo>
                <a:lnTo>
                  <a:pt x="1222" y="112"/>
                </a:lnTo>
                <a:lnTo>
                  <a:pt x="1213" y="114"/>
                </a:lnTo>
                <a:lnTo>
                  <a:pt x="1210" y="114"/>
                </a:lnTo>
                <a:lnTo>
                  <a:pt x="1213" y="112"/>
                </a:lnTo>
                <a:lnTo>
                  <a:pt x="1218" y="110"/>
                </a:lnTo>
                <a:lnTo>
                  <a:pt x="1222" y="107"/>
                </a:lnTo>
                <a:lnTo>
                  <a:pt x="1225" y="105"/>
                </a:lnTo>
                <a:lnTo>
                  <a:pt x="1222" y="102"/>
                </a:lnTo>
                <a:lnTo>
                  <a:pt x="1222" y="102"/>
                </a:lnTo>
                <a:lnTo>
                  <a:pt x="1222" y="98"/>
                </a:lnTo>
                <a:lnTo>
                  <a:pt x="1218" y="100"/>
                </a:lnTo>
                <a:lnTo>
                  <a:pt x="1213" y="107"/>
                </a:lnTo>
                <a:lnTo>
                  <a:pt x="1201" y="119"/>
                </a:lnTo>
                <a:lnTo>
                  <a:pt x="1173" y="152"/>
                </a:lnTo>
                <a:lnTo>
                  <a:pt x="1163" y="169"/>
                </a:lnTo>
                <a:lnTo>
                  <a:pt x="1158" y="185"/>
                </a:lnTo>
                <a:lnTo>
                  <a:pt x="1156" y="193"/>
                </a:lnTo>
                <a:lnTo>
                  <a:pt x="1156" y="193"/>
                </a:lnTo>
                <a:lnTo>
                  <a:pt x="1156" y="193"/>
                </a:lnTo>
                <a:lnTo>
                  <a:pt x="1154" y="197"/>
                </a:lnTo>
                <a:lnTo>
                  <a:pt x="1139" y="214"/>
                </a:lnTo>
                <a:lnTo>
                  <a:pt x="1123" y="226"/>
                </a:lnTo>
                <a:lnTo>
                  <a:pt x="1111" y="233"/>
                </a:lnTo>
                <a:lnTo>
                  <a:pt x="1106" y="233"/>
                </a:lnTo>
                <a:lnTo>
                  <a:pt x="1085" y="233"/>
                </a:lnTo>
                <a:lnTo>
                  <a:pt x="1078" y="233"/>
                </a:lnTo>
                <a:lnTo>
                  <a:pt x="1061" y="230"/>
                </a:lnTo>
                <a:lnTo>
                  <a:pt x="1038" y="223"/>
                </a:lnTo>
                <a:lnTo>
                  <a:pt x="1038" y="233"/>
                </a:lnTo>
                <a:lnTo>
                  <a:pt x="1028" y="257"/>
                </a:lnTo>
                <a:lnTo>
                  <a:pt x="1019" y="273"/>
                </a:lnTo>
                <a:lnTo>
                  <a:pt x="1016" y="276"/>
                </a:lnTo>
                <a:lnTo>
                  <a:pt x="1011" y="278"/>
                </a:lnTo>
                <a:lnTo>
                  <a:pt x="1009" y="276"/>
                </a:lnTo>
                <a:lnTo>
                  <a:pt x="1014" y="271"/>
                </a:lnTo>
                <a:lnTo>
                  <a:pt x="1009" y="271"/>
                </a:lnTo>
                <a:lnTo>
                  <a:pt x="1004" y="276"/>
                </a:lnTo>
                <a:lnTo>
                  <a:pt x="1009" y="283"/>
                </a:lnTo>
                <a:lnTo>
                  <a:pt x="1016" y="285"/>
                </a:lnTo>
                <a:lnTo>
                  <a:pt x="1021" y="290"/>
                </a:lnTo>
                <a:lnTo>
                  <a:pt x="1028" y="304"/>
                </a:lnTo>
                <a:lnTo>
                  <a:pt x="1045" y="323"/>
                </a:lnTo>
                <a:lnTo>
                  <a:pt x="1080" y="380"/>
                </a:lnTo>
                <a:lnTo>
                  <a:pt x="1085" y="397"/>
                </a:lnTo>
                <a:lnTo>
                  <a:pt x="1085" y="420"/>
                </a:lnTo>
                <a:lnTo>
                  <a:pt x="1085" y="427"/>
                </a:lnTo>
                <a:lnTo>
                  <a:pt x="1092" y="439"/>
                </a:lnTo>
                <a:lnTo>
                  <a:pt x="1109" y="451"/>
                </a:lnTo>
                <a:lnTo>
                  <a:pt x="1118" y="453"/>
                </a:lnTo>
                <a:lnTo>
                  <a:pt x="1125" y="456"/>
                </a:lnTo>
                <a:lnTo>
                  <a:pt x="1135" y="449"/>
                </a:lnTo>
                <a:lnTo>
                  <a:pt x="1132" y="453"/>
                </a:lnTo>
                <a:lnTo>
                  <a:pt x="1132" y="458"/>
                </a:lnTo>
                <a:lnTo>
                  <a:pt x="1149" y="456"/>
                </a:lnTo>
                <a:lnTo>
                  <a:pt x="1158" y="461"/>
                </a:lnTo>
                <a:lnTo>
                  <a:pt x="1161" y="468"/>
                </a:lnTo>
                <a:lnTo>
                  <a:pt x="1156" y="472"/>
                </a:lnTo>
                <a:lnTo>
                  <a:pt x="1149" y="484"/>
                </a:lnTo>
                <a:lnTo>
                  <a:pt x="1146" y="496"/>
                </a:lnTo>
                <a:lnTo>
                  <a:pt x="1154" y="503"/>
                </a:lnTo>
                <a:lnTo>
                  <a:pt x="1156" y="510"/>
                </a:lnTo>
                <a:lnTo>
                  <a:pt x="1163" y="515"/>
                </a:lnTo>
                <a:lnTo>
                  <a:pt x="1177" y="506"/>
                </a:lnTo>
                <a:lnTo>
                  <a:pt x="1184" y="506"/>
                </a:lnTo>
                <a:lnTo>
                  <a:pt x="1191" y="513"/>
                </a:lnTo>
                <a:lnTo>
                  <a:pt x="1203" y="515"/>
                </a:lnTo>
                <a:lnTo>
                  <a:pt x="1208" y="520"/>
                </a:lnTo>
                <a:lnTo>
                  <a:pt x="1208" y="527"/>
                </a:lnTo>
                <a:lnTo>
                  <a:pt x="1206" y="536"/>
                </a:lnTo>
                <a:lnTo>
                  <a:pt x="1189" y="539"/>
                </a:lnTo>
                <a:lnTo>
                  <a:pt x="1184" y="536"/>
                </a:lnTo>
                <a:lnTo>
                  <a:pt x="1175" y="525"/>
                </a:lnTo>
                <a:lnTo>
                  <a:pt x="1170" y="522"/>
                </a:lnTo>
                <a:lnTo>
                  <a:pt x="1163" y="522"/>
                </a:lnTo>
                <a:lnTo>
                  <a:pt x="1154" y="525"/>
                </a:lnTo>
                <a:lnTo>
                  <a:pt x="1142" y="510"/>
                </a:lnTo>
                <a:lnTo>
                  <a:pt x="1139" y="499"/>
                </a:lnTo>
                <a:lnTo>
                  <a:pt x="1142" y="487"/>
                </a:lnTo>
                <a:lnTo>
                  <a:pt x="1139" y="482"/>
                </a:lnTo>
                <a:lnTo>
                  <a:pt x="1137" y="470"/>
                </a:lnTo>
                <a:lnTo>
                  <a:pt x="1132" y="465"/>
                </a:lnTo>
                <a:lnTo>
                  <a:pt x="1128" y="465"/>
                </a:lnTo>
                <a:lnTo>
                  <a:pt x="1123" y="470"/>
                </a:lnTo>
                <a:lnTo>
                  <a:pt x="1123" y="480"/>
                </a:lnTo>
                <a:lnTo>
                  <a:pt x="1125" y="489"/>
                </a:lnTo>
                <a:lnTo>
                  <a:pt x="1130" y="489"/>
                </a:lnTo>
                <a:lnTo>
                  <a:pt x="1135" y="494"/>
                </a:lnTo>
                <a:lnTo>
                  <a:pt x="1142" y="517"/>
                </a:lnTo>
                <a:lnTo>
                  <a:pt x="1139" y="527"/>
                </a:lnTo>
                <a:lnTo>
                  <a:pt x="1142" y="532"/>
                </a:lnTo>
                <a:lnTo>
                  <a:pt x="1154" y="529"/>
                </a:lnTo>
                <a:lnTo>
                  <a:pt x="1170" y="541"/>
                </a:lnTo>
                <a:lnTo>
                  <a:pt x="1170" y="546"/>
                </a:lnTo>
                <a:lnTo>
                  <a:pt x="1170" y="558"/>
                </a:lnTo>
                <a:lnTo>
                  <a:pt x="1168" y="551"/>
                </a:lnTo>
                <a:lnTo>
                  <a:pt x="1163" y="553"/>
                </a:lnTo>
                <a:lnTo>
                  <a:pt x="1158" y="548"/>
                </a:lnTo>
                <a:lnTo>
                  <a:pt x="1156" y="544"/>
                </a:lnTo>
                <a:lnTo>
                  <a:pt x="1151" y="548"/>
                </a:lnTo>
                <a:lnTo>
                  <a:pt x="1137" y="567"/>
                </a:lnTo>
                <a:lnTo>
                  <a:pt x="1132" y="567"/>
                </a:lnTo>
                <a:lnTo>
                  <a:pt x="1120" y="563"/>
                </a:lnTo>
                <a:lnTo>
                  <a:pt x="1106" y="563"/>
                </a:lnTo>
                <a:lnTo>
                  <a:pt x="1101" y="560"/>
                </a:lnTo>
                <a:lnTo>
                  <a:pt x="1094" y="555"/>
                </a:lnTo>
                <a:lnTo>
                  <a:pt x="1083" y="555"/>
                </a:lnTo>
                <a:lnTo>
                  <a:pt x="1064" y="551"/>
                </a:lnTo>
                <a:lnTo>
                  <a:pt x="1052" y="534"/>
                </a:lnTo>
                <a:lnTo>
                  <a:pt x="1056" y="529"/>
                </a:lnTo>
                <a:lnTo>
                  <a:pt x="1059" y="527"/>
                </a:lnTo>
                <a:lnTo>
                  <a:pt x="1061" y="517"/>
                </a:lnTo>
                <a:lnTo>
                  <a:pt x="1068" y="506"/>
                </a:lnTo>
                <a:lnTo>
                  <a:pt x="1068" y="501"/>
                </a:lnTo>
                <a:lnTo>
                  <a:pt x="1068" y="496"/>
                </a:lnTo>
                <a:lnTo>
                  <a:pt x="1066" y="496"/>
                </a:lnTo>
                <a:lnTo>
                  <a:pt x="1068" y="496"/>
                </a:lnTo>
                <a:lnTo>
                  <a:pt x="1075" y="496"/>
                </a:lnTo>
                <a:lnTo>
                  <a:pt x="1073" y="491"/>
                </a:lnTo>
                <a:lnTo>
                  <a:pt x="1059" y="489"/>
                </a:lnTo>
                <a:lnTo>
                  <a:pt x="1045" y="489"/>
                </a:lnTo>
                <a:lnTo>
                  <a:pt x="1035" y="491"/>
                </a:lnTo>
                <a:lnTo>
                  <a:pt x="1016" y="501"/>
                </a:lnTo>
                <a:lnTo>
                  <a:pt x="1011" y="499"/>
                </a:lnTo>
                <a:lnTo>
                  <a:pt x="1002" y="501"/>
                </a:lnTo>
                <a:lnTo>
                  <a:pt x="985" y="508"/>
                </a:lnTo>
                <a:lnTo>
                  <a:pt x="985" y="510"/>
                </a:lnTo>
                <a:lnTo>
                  <a:pt x="983" y="515"/>
                </a:lnTo>
                <a:lnTo>
                  <a:pt x="990" y="527"/>
                </a:lnTo>
                <a:lnTo>
                  <a:pt x="990" y="529"/>
                </a:lnTo>
                <a:lnTo>
                  <a:pt x="988" y="529"/>
                </a:lnTo>
                <a:lnTo>
                  <a:pt x="983" y="532"/>
                </a:lnTo>
                <a:lnTo>
                  <a:pt x="974" y="527"/>
                </a:lnTo>
                <a:lnTo>
                  <a:pt x="971" y="527"/>
                </a:lnTo>
                <a:lnTo>
                  <a:pt x="966" y="520"/>
                </a:lnTo>
                <a:lnTo>
                  <a:pt x="957" y="520"/>
                </a:lnTo>
                <a:lnTo>
                  <a:pt x="952" y="525"/>
                </a:lnTo>
                <a:lnTo>
                  <a:pt x="943" y="527"/>
                </a:lnTo>
                <a:lnTo>
                  <a:pt x="933" y="536"/>
                </a:lnTo>
                <a:lnTo>
                  <a:pt x="929" y="541"/>
                </a:lnTo>
                <a:lnTo>
                  <a:pt x="924" y="544"/>
                </a:lnTo>
                <a:lnTo>
                  <a:pt x="912" y="541"/>
                </a:lnTo>
                <a:lnTo>
                  <a:pt x="902" y="551"/>
                </a:lnTo>
                <a:lnTo>
                  <a:pt x="886" y="555"/>
                </a:lnTo>
                <a:lnTo>
                  <a:pt x="886" y="553"/>
                </a:lnTo>
                <a:lnTo>
                  <a:pt x="888" y="548"/>
                </a:lnTo>
                <a:lnTo>
                  <a:pt x="884" y="551"/>
                </a:lnTo>
                <a:lnTo>
                  <a:pt x="879" y="558"/>
                </a:lnTo>
                <a:lnTo>
                  <a:pt x="879" y="565"/>
                </a:lnTo>
                <a:lnTo>
                  <a:pt x="881" y="567"/>
                </a:lnTo>
                <a:lnTo>
                  <a:pt x="900" y="591"/>
                </a:lnTo>
                <a:lnTo>
                  <a:pt x="926" y="608"/>
                </a:lnTo>
                <a:lnTo>
                  <a:pt x="929" y="605"/>
                </a:lnTo>
                <a:lnTo>
                  <a:pt x="945" y="615"/>
                </a:lnTo>
                <a:lnTo>
                  <a:pt x="945" y="617"/>
                </a:lnTo>
                <a:lnTo>
                  <a:pt x="947" y="619"/>
                </a:lnTo>
                <a:lnTo>
                  <a:pt x="940" y="617"/>
                </a:lnTo>
                <a:lnTo>
                  <a:pt x="933" y="619"/>
                </a:lnTo>
                <a:lnTo>
                  <a:pt x="929" y="629"/>
                </a:lnTo>
                <a:lnTo>
                  <a:pt x="919" y="629"/>
                </a:lnTo>
                <a:lnTo>
                  <a:pt x="914" y="627"/>
                </a:lnTo>
                <a:lnTo>
                  <a:pt x="912" y="624"/>
                </a:lnTo>
                <a:lnTo>
                  <a:pt x="912" y="624"/>
                </a:lnTo>
                <a:lnTo>
                  <a:pt x="914" y="631"/>
                </a:lnTo>
                <a:lnTo>
                  <a:pt x="921" y="650"/>
                </a:lnTo>
                <a:lnTo>
                  <a:pt x="926" y="655"/>
                </a:lnTo>
                <a:lnTo>
                  <a:pt x="924" y="665"/>
                </a:lnTo>
                <a:lnTo>
                  <a:pt x="921" y="667"/>
                </a:lnTo>
                <a:lnTo>
                  <a:pt x="919" y="676"/>
                </a:lnTo>
                <a:lnTo>
                  <a:pt x="924" y="688"/>
                </a:lnTo>
                <a:lnTo>
                  <a:pt x="929" y="695"/>
                </a:lnTo>
                <a:lnTo>
                  <a:pt x="957" y="710"/>
                </a:lnTo>
                <a:lnTo>
                  <a:pt x="969" y="717"/>
                </a:lnTo>
                <a:lnTo>
                  <a:pt x="976" y="719"/>
                </a:lnTo>
                <a:lnTo>
                  <a:pt x="978" y="719"/>
                </a:lnTo>
                <a:lnTo>
                  <a:pt x="981" y="717"/>
                </a:lnTo>
                <a:lnTo>
                  <a:pt x="983" y="714"/>
                </a:lnTo>
                <a:lnTo>
                  <a:pt x="985" y="712"/>
                </a:lnTo>
                <a:lnTo>
                  <a:pt x="988" y="714"/>
                </a:lnTo>
                <a:lnTo>
                  <a:pt x="988" y="717"/>
                </a:lnTo>
                <a:lnTo>
                  <a:pt x="1007" y="712"/>
                </a:lnTo>
                <a:lnTo>
                  <a:pt x="1030" y="714"/>
                </a:lnTo>
                <a:lnTo>
                  <a:pt x="1040" y="721"/>
                </a:lnTo>
                <a:lnTo>
                  <a:pt x="1047" y="731"/>
                </a:lnTo>
                <a:lnTo>
                  <a:pt x="1052" y="738"/>
                </a:lnTo>
                <a:lnTo>
                  <a:pt x="1054" y="733"/>
                </a:lnTo>
                <a:lnTo>
                  <a:pt x="1056" y="729"/>
                </a:lnTo>
                <a:lnTo>
                  <a:pt x="1052" y="726"/>
                </a:lnTo>
                <a:lnTo>
                  <a:pt x="1049" y="721"/>
                </a:lnTo>
                <a:lnTo>
                  <a:pt x="1049" y="717"/>
                </a:lnTo>
                <a:lnTo>
                  <a:pt x="1054" y="712"/>
                </a:lnTo>
                <a:lnTo>
                  <a:pt x="1064" y="729"/>
                </a:lnTo>
                <a:lnTo>
                  <a:pt x="1066" y="745"/>
                </a:lnTo>
                <a:lnTo>
                  <a:pt x="1068" y="745"/>
                </a:lnTo>
                <a:lnTo>
                  <a:pt x="1073" y="738"/>
                </a:lnTo>
                <a:lnTo>
                  <a:pt x="1090" y="724"/>
                </a:lnTo>
                <a:lnTo>
                  <a:pt x="1097" y="717"/>
                </a:lnTo>
                <a:lnTo>
                  <a:pt x="1111" y="712"/>
                </a:lnTo>
                <a:lnTo>
                  <a:pt x="1118" y="705"/>
                </a:lnTo>
                <a:lnTo>
                  <a:pt x="1123" y="707"/>
                </a:lnTo>
                <a:lnTo>
                  <a:pt x="1130" y="710"/>
                </a:lnTo>
                <a:lnTo>
                  <a:pt x="1142" y="695"/>
                </a:lnTo>
                <a:lnTo>
                  <a:pt x="1144" y="695"/>
                </a:lnTo>
                <a:lnTo>
                  <a:pt x="1146" y="700"/>
                </a:lnTo>
                <a:lnTo>
                  <a:pt x="1151" y="707"/>
                </a:lnTo>
                <a:lnTo>
                  <a:pt x="1154" y="712"/>
                </a:lnTo>
                <a:lnTo>
                  <a:pt x="1154" y="717"/>
                </a:lnTo>
                <a:lnTo>
                  <a:pt x="1154" y="724"/>
                </a:lnTo>
                <a:lnTo>
                  <a:pt x="1149" y="731"/>
                </a:lnTo>
                <a:lnTo>
                  <a:pt x="1149" y="736"/>
                </a:lnTo>
                <a:lnTo>
                  <a:pt x="1142" y="740"/>
                </a:lnTo>
                <a:lnTo>
                  <a:pt x="1135" y="740"/>
                </a:lnTo>
                <a:lnTo>
                  <a:pt x="1128" y="738"/>
                </a:lnTo>
                <a:lnTo>
                  <a:pt x="1123" y="748"/>
                </a:lnTo>
                <a:lnTo>
                  <a:pt x="1128" y="748"/>
                </a:lnTo>
                <a:lnTo>
                  <a:pt x="1132" y="755"/>
                </a:lnTo>
                <a:lnTo>
                  <a:pt x="1139" y="771"/>
                </a:lnTo>
                <a:lnTo>
                  <a:pt x="1142" y="797"/>
                </a:lnTo>
                <a:lnTo>
                  <a:pt x="1142" y="807"/>
                </a:lnTo>
                <a:lnTo>
                  <a:pt x="1144" y="821"/>
                </a:lnTo>
                <a:lnTo>
                  <a:pt x="1139" y="831"/>
                </a:lnTo>
                <a:lnTo>
                  <a:pt x="1135" y="838"/>
                </a:lnTo>
                <a:lnTo>
                  <a:pt x="1125" y="847"/>
                </a:lnTo>
                <a:lnTo>
                  <a:pt x="1116" y="854"/>
                </a:lnTo>
                <a:lnTo>
                  <a:pt x="1106" y="854"/>
                </a:lnTo>
                <a:lnTo>
                  <a:pt x="1085" y="854"/>
                </a:lnTo>
                <a:lnTo>
                  <a:pt x="1083" y="852"/>
                </a:lnTo>
                <a:lnTo>
                  <a:pt x="1080" y="845"/>
                </a:lnTo>
                <a:lnTo>
                  <a:pt x="1078" y="842"/>
                </a:lnTo>
                <a:lnTo>
                  <a:pt x="1073" y="842"/>
                </a:lnTo>
                <a:lnTo>
                  <a:pt x="1068" y="852"/>
                </a:lnTo>
                <a:lnTo>
                  <a:pt x="1054" y="871"/>
                </a:lnTo>
                <a:lnTo>
                  <a:pt x="1045" y="876"/>
                </a:lnTo>
                <a:lnTo>
                  <a:pt x="1038" y="885"/>
                </a:lnTo>
                <a:lnTo>
                  <a:pt x="1030" y="887"/>
                </a:lnTo>
                <a:lnTo>
                  <a:pt x="1021" y="890"/>
                </a:lnTo>
                <a:lnTo>
                  <a:pt x="1016" y="887"/>
                </a:lnTo>
                <a:lnTo>
                  <a:pt x="1014" y="883"/>
                </a:lnTo>
                <a:lnTo>
                  <a:pt x="1011" y="880"/>
                </a:lnTo>
                <a:lnTo>
                  <a:pt x="1004" y="885"/>
                </a:lnTo>
                <a:lnTo>
                  <a:pt x="1000" y="890"/>
                </a:lnTo>
                <a:lnTo>
                  <a:pt x="1000" y="887"/>
                </a:lnTo>
                <a:lnTo>
                  <a:pt x="1000" y="885"/>
                </a:lnTo>
                <a:lnTo>
                  <a:pt x="1004" y="883"/>
                </a:lnTo>
                <a:lnTo>
                  <a:pt x="1007" y="880"/>
                </a:lnTo>
                <a:lnTo>
                  <a:pt x="1007" y="878"/>
                </a:lnTo>
                <a:lnTo>
                  <a:pt x="1002" y="869"/>
                </a:lnTo>
                <a:lnTo>
                  <a:pt x="995" y="861"/>
                </a:lnTo>
                <a:lnTo>
                  <a:pt x="988" y="859"/>
                </a:lnTo>
                <a:lnTo>
                  <a:pt x="974" y="861"/>
                </a:lnTo>
                <a:lnTo>
                  <a:pt x="971" y="864"/>
                </a:lnTo>
                <a:lnTo>
                  <a:pt x="966" y="871"/>
                </a:lnTo>
                <a:lnTo>
                  <a:pt x="971" y="880"/>
                </a:lnTo>
                <a:lnTo>
                  <a:pt x="971" y="883"/>
                </a:lnTo>
                <a:lnTo>
                  <a:pt x="969" y="880"/>
                </a:lnTo>
                <a:lnTo>
                  <a:pt x="959" y="880"/>
                </a:lnTo>
                <a:lnTo>
                  <a:pt x="952" y="885"/>
                </a:lnTo>
                <a:lnTo>
                  <a:pt x="950" y="890"/>
                </a:lnTo>
                <a:lnTo>
                  <a:pt x="947" y="904"/>
                </a:lnTo>
                <a:lnTo>
                  <a:pt x="945" y="916"/>
                </a:lnTo>
                <a:lnTo>
                  <a:pt x="945" y="923"/>
                </a:lnTo>
                <a:lnTo>
                  <a:pt x="950" y="918"/>
                </a:lnTo>
                <a:lnTo>
                  <a:pt x="957" y="916"/>
                </a:lnTo>
                <a:lnTo>
                  <a:pt x="955" y="918"/>
                </a:lnTo>
                <a:lnTo>
                  <a:pt x="950" y="925"/>
                </a:lnTo>
                <a:lnTo>
                  <a:pt x="943" y="928"/>
                </a:lnTo>
                <a:lnTo>
                  <a:pt x="943" y="935"/>
                </a:lnTo>
                <a:lnTo>
                  <a:pt x="945" y="937"/>
                </a:lnTo>
                <a:lnTo>
                  <a:pt x="943" y="940"/>
                </a:lnTo>
                <a:lnTo>
                  <a:pt x="938" y="935"/>
                </a:lnTo>
                <a:lnTo>
                  <a:pt x="933" y="930"/>
                </a:lnTo>
                <a:lnTo>
                  <a:pt x="929" y="933"/>
                </a:lnTo>
                <a:lnTo>
                  <a:pt x="924" y="935"/>
                </a:lnTo>
                <a:lnTo>
                  <a:pt x="910" y="952"/>
                </a:lnTo>
                <a:lnTo>
                  <a:pt x="893" y="973"/>
                </a:lnTo>
                <a:lnTo>
                  <a:pt x="891" y="982"/>
                </a:lnTo>
                <a:lnTo>
                  <a:pt x="891" y="987"/>
                </a:lnTo>
                <a:lnTo>
                  <a:pt x="891" y="992"/>
                </a:lnTo>
                <a:lnTo>
                  <a:pt x="893" y="999"/>
                </a:lnTo>
                <a:lnTo>
                  <a:pt x="881" y="999"/>
                </a:lnTo>
                <a:lnTo>
                  <a:pt x="874" y="999"/>
                </a:lnTo>
                <a:lnTo>
                  <a:pt x="869" y="1001"/>
                </a:lnTo>
                <a:lnTo>
                  <a:pt x="872" y="1008"/>
                </a:lnTo>
                <a:lnTo>
                  <a:pt x="881" y="1016"/>
                </a:lnTo>
                <a:lnTo>
                  <a:pt x="879" y="1018"/>
                </a:lnTo>
                <a:lnTo>
                  <a:pt x="867" y="1018"/>
                </a:lnTo>
                <a:lnTo>
                  <a:pt x="865" y="1018"/>
                </a:lnTo>
                <a:lnTo>
                  <a:pt x="862" y="1018"/>
                </a:lnTo>
                <a:lnTo>
                  <a:pt x="862" y="1025"/>
                </a:lnTo>
                <a:lnTo>
                  <a:pt x="862" y="1030"/>
                </a:lnTo>
                <a:lnTo>
                  <a:pt x="865" y="1035"/>
                </a:lnTo>
                <a:lnTo>
                  <a:pt x="872" y="1030"/>
                </a:lnTo>
                <a:lnTo>
                  <a:pt x="876" y="1032"/>
                </a:lnTo>
                <a:lnTo>
                  <a:pt x="876" y="1039"/>
                </a:lnTo>
                <a:lnTo>
                  <a:pt x="869" y="1046"/>
                </a:lnTo>
                <a:lnTo>
                  <a:pt x="872" y="1056"/>
                </a:lnTo>
                <a:lnTo>
                  <a:pt x="879" y="1061"/>
                </a:lnTo>
                <a:lnTo>
                  <a:pt x="879" y="1077"/>
                </a:lnTo>
                <a:lnTo>
                  <a:pt x="879" y="1084"/>
                </a:lnTo>
                <a:lnTo>
                  <a:pt x="884" y="1084"/>
                </a:lnTo>
                <a:lnTo>
                  <a:pt x="888" y="1084"/>
                </a:lnTo>
                <a:lnTo>
                  <a:pt x="891" y="1077"/>
                </a:lnTo>
                <a:lnTo>
                  <a:pt x="891" y="1073"/>
                </a:lnTo>
                <a:lnTo>
                  <a:pt x="893" y="1068"/>
                </a:lnTo>
                <a:lnTo>
                  <a:pt x="898" y="1068"/>
                </a:lnTo>
                <a:lnTo>
                  <a:pt x="898" y="1068"/>
                </a:lnTo>
                <a:lnTo>
                  <a:pt x="895" y="1073"/>
                </a:lnTo>
                <a:lnTo>
                  <a:pt x="893" y="1075"/>
                </a:lnTo>
                <a:lnTo>
                  <a:pt x="895" y="1080"/>
                </a:lnTo>
                <a:lnTo>
                  <a:pt x="898" y="1082"/>
                </a:lnTo>
                <a:lnTo>
                  <a:pt x="900" y="1080"/>
                </a:lnTo>
                <a:lnTo>
                  <a:pt x="902" y="1077"/>
                </a:lnTo>
                <a:lnTo>
                  <a:pt x="900" y="1084"/>
                </a:lnTo>
                <a:lnTo>
                  <a:pt x="902" y="1089"/>
                </a:lnTo>
                <a:lnTo>
                  <a:pt x="910" y="1089"/>
                </a:lnTo>
                <a:lnTo>
                  <a:pt x="912" y="1089"/>
                </a:lnTo>
                <a:lnTo>
                  <a:pt x="912" y="1091"/>
                </a:lnTo>
                <a:lnTo>
                  <a:pt x="905" y="1096"/>
                </a:lnTo>
                <a:lnTo>
                  <a:pt x="895" y="1103"/>
                </a:lnTo>
                <a:lnTo>
                  <a:pt x="898" y="1108"/>
                </a:lnTo>
                <a:lnTo>
                  <a:pt x="900" y="1108"/>
                </a:lnTo>
                <a:lnTo>
                  <a:pt x="914" y="1110"/>
                </a:lnTo>
                <a:lnTo>
                  <a:pt x="929" y="1120"/>
                </a:lnTo>
                <a:lnTo>
                  <a:pt x="950" y="1125"/>
                </a:lnTo>
                <a:lnTo>
                  <a:pt x="964" y="1115"/>
                </a:lnTo>
                <a:lnTo>
                  <a:pt x="966" y="1120"/>
                </a:lnTo>
                <a:lnTo>
                  <a:pt x="969" y="1125"/>
                </a:lnTo>
                <a:lnTo>
                  <a:pt x="966" y="1127"/>
                </a:lnTo>
                <a:lnTo>
                  <a:pt x="957" y="1125"/>
                </a:lnTo>
                <a:lnTo>
                  <a:pt x="955" y="1127"/>
                </a:lnTo>
                <a:lnTo>
                  <a:pt x="966" y="1132"/>
                </a:lnTo>
                <a:lnTo>
                  <a:pt x="971" y="1137"/>
                </a:lnTo>
                <a:lnTo>
                  <a:pt x="976" y="1141"/>
                </a:lnTo>
                <a:lnTo>
                  <a:pt x="969" y="1151"/>
                </a:lnTo>
                <a:lnTo>
                  <a:pt x="957" y="1158"/>
                </a:lnTo>
                <a:lnTo>
                  <a:pt x="955" y="1148"/>
                </a:lnTo>
                <a:lnTo>
                  <a:pt x="952" y="1139"/>
                </a:lnTo>
                <a:lnTo>
                  <a:pt x="950" y="1137"/>
                </a:lnTo>
                <a:lnTo>
                  <a:pt x="947" y="1137"/>
                </a:lnTo>
                <a:lnTo>
                  <a:pt x="940" y="1144"/>
                </a:lnTo>
                <a:lnTo>
                  <a:pt x="931" y="1151"/>
                </a:lnTo>
                <a:lnTo>
                  <a:pt x="926" y="1151"/>
                </a:lnTo>
                <a:lnTo>
                  <a:pt x="931" y="1146"/>
                </a:lnTo>
                <a:lnTo>
                  <a:pt x="936" y="1139"/>
                </a:lnTo>
                <a:lnTo>
                  <a:pt x="933" y="1132"/>
                </a:lnTo>
                <a:lnTo>
                  <a:pt x="931" y="1129"/>
                </a:lnTo>
                <a:lnTo>
                  <a:pt x="924" y="1125"/>
                </a:lnTo>
                <a:lnTo>
                  <a:pt x="917" y="1118"/>
                </a:lnTo>
                <a:lnTo>
                  <a:pt x="912" y="1115"/>
                </a:lnTo>
                <a:lnTo>
                  <a:pt x="907" y="1115"/>
                </a:lnTo>
                <a:lnTo>
                  <a:pt x="900" y="1129"/>
                </a:lnTo>
                <a:lnTo>
                  <a:pt x="879" y="1148"/>
                </a:lnTo>
                <a:lnTo>
                  <a:pt x="886" y="1151"/>
                </a:lnTo>
                <a:lnTo>
                  <a:pt x="891" y="1153"/>
                </a:lnTo>
                <a:lnTo>
                  <a:pt x="895" y="1156"/>
                </a:lnTo>
                <a:lnTo>
                  <a:pt x="893" y="1160"/>
                </a:lnTo>
                <a:lnTo>
                  <a:pt x="891" y="1165"/>
                </a:lnTo>
                <a:lnTo>
                  <a:pt x="898" y="1174"/>
                </a:lnTo>
                <a:lnTo>
                  <a:pt x="902" y="1179"/>
                </a:lnTo>
                <a:lnTo>
                  <a:pt x="907" y="1182"/>
                </a:lnTo>
                <a:lnTo>
                  <a:pt x="914" y="1201"/>
                </a:lnTo>
                <a:lnTo>
                  <a:pt x="929" y="1220"/>
                </a:lnTo>
                <a:lnTo>
                  <a:pt x="929" y="1224"/>
                </a:lnTo>
                <a:lnTo>
                  <a:pt x="926" y="1231"/>
                </a:lnTo>
                <a:lnTo>
                  <a:pt x="938" y="1243"/>
                </a:lnTo>
                <a:lnTo>
                  <a:pt x="947" y="1246"/>
                </a:lnTo>
                <a:lnTo>
                  <a:pt x="971" y="1243"/>
                </a:lnTo>
                <a:lnTo>
                  <a:pt x="990" y="1239"/>
                </a:lnTo>
                <a:lnTo>
                  <a:pt x="997" y="1231"/>
                </a:lnTo>
                <a:lnTo>
                  <a:pt x="1004" y="1234"/>
                </a:lnTo>
                <a:lnTo>
                  <a:pt x="1007" y="1229"/>
                </a:lnTo>
                <a:lnTo>
                  <a:pt x="1011" y="1220"/>
                </a:lnTo>
                <a:lnTo>
                  <a:pt x="1011" y="1210"/>
                </a:lnTo>
                <a:lnTo>
                  <a:pt x="1009" y="1208"/>
                </a:lnTo>
                <a:lnTo>
                  <a:pt x="1004" y="1201"/>
                </a:lnTo>
                <a:lnTo>
                  <a:pt x="1009" y="1198"/>
                </a:lnTo>
                <a:lnTo>
                  <a:pt x="1016" y="1189"/>
                </a:lnTo>
                <a:lnTo>
                  <a:pt x="1028" y="1167"/>
                </a:lnTo>
                <a:lnTo>
                  <a:pt x="1033" y="1165"/>
                </a:lnTo>
                <a:lnTo>
                  <a:pt x="1035" y="1160"/>
                </a:lnTo>
                <a:lnTo>
                  <a:pt x="1040" y="1158"/>
                </a:lnTo>
                <a:lnTo>
                  <a:pt x="1045" y="1160"/>
                </a:lnTo>
                <a:lnTo>
                  <a:pt x="1045" y="1160"/>
                </a:lnTo>
                <a:lnTo>
                  <a:pt x="1035" y="1167"/>
                </a:lnTo>
                <a:lnTo>
                  <a:pt x="1026" y="1184"/>
                </a:lnTo>
                <a:lnTo>
                  <a:pt x="1016" y="1201"/>
                </a:lnTo>
                <a:lnTo>
                  <a:pt x="1023" y="1215"/>
                </a:lnTo>
                <a:lnTo>
                  <a:pt x="1026" y="1239"/>
                </a:lnTo>
                <a:lnTo>
                  <a:pt x="1035" y="1269"/>
                </a:lnTo>
                <a:lnTo>
                  <a:pt x="1038" y="1284"/>
                </a:lnTo>
                <a:lnTo>
                  <a:pt x="1035" y="1291"/>
                </a:lnTo>
                <a:lnTo>
                  <a:pt x="1033" y="1300"/>
                </a:lnTo>
                <a:lnTo>
                  <a:pt x="1030" y="1307"/>
                </a:lnTo>
                <a:lnTo>
                  <a:pt x="1023" y="1314"/>
                </a:lnTo>
                <a:lnTo>
                  <a:pt x="1023" y="1331"/>
                </a:lnTo>
                <a:lnTo>
                  <a:pt x="1028" y="1341"/>
                </a:lnTo>
                <a:lnTo>
                  <a:pt x="1033" y="1336"/>
                </a:lnTo>
                <a:lnTo>
                  <a:pt x="1040" y="1338"/>
                </a:lnTo>
                <a:lnTo>
                  <a:pt x="1033" y="1348"/>
                </a:lnTo>
                <a:lnTo>
                  <a:pt x="1030" y="1355"/>
                </a:lnTo>
                <a:lnTo>
                  <a:pt x="1030" y="1359"/>
                </a:lnTo>
                <a:lnTo>
                  <a:pt x="1033" y="1371"/>
                </a:lnTo>
                <a:lnTo>
                  <a:pt x="1026" y="1381"/>
                </a:lnTo>
                <a:lnTo>
                  <a:pt x="1016" y="1383"/>
                </a:lnTo>
                <a:lnTo>
                  <a:pt x="1009" y="1386"/>
                </a:lnTo>
                <a:lnTo>
                  <a:pt x="1028" y="1393"/>
                </a:lnTo>
                <a:lnTo>
                  <a:pt x="1049" y="1388"/>
                </a:lnTo>
                <a:lnTo>
                  <a:pt x="1052" y="1381"/>
                </a:lnTo>
                <a:lnTo>
                  <a:pt x="1054" y="1378"/>
                </a:lnTo>
                <a:lnTo>
                  <a:pt x="1056" y="1374"/>
                </a:lnTo>
                <a:lnTo>
                  <a:pt x="1059" y="1374"/>
                </a:lnTo>
                <a:lnTo>
                  <a:pt x="1075" y="1369"/>
                </a:lnTo>
                <a:lnTo>
                  <a:pt x="1080" y="1369"/>
                </a:lnTo>
                <a:lnTo>
                  <a:pt x="1090" y="1362"/>
                </a:lnTo>
                <a:lnTo>
                  <a:pt x="1097" y="1355"/>
                </a:lnTo>
                <a:lnTo>
                  <a:pt x="1104" y="1352"/>
                </a:lnTo>
                <a:lnTo>
                  <a:pt x="1109" y="1362"/>
                </a:lnTo>
                <a:lnTo>
                  <a:pt x="1113" y="1369"/>
                </a:lnTo>
                <a:lnTo>
                  <a:pt x="1125" y="1381"/>
                </a:lnTo>
                <a:lnTo>
                  <a:pt x="1130" y="1378"/>
                </a:lnTo>
                <a:lnTo>
                  <a:pt x="1135" y="1374"/>
                </a:lnTo>
                <a:lnTo>
                  <a:pt x="1139" y="1371"/>
                </a:lnTo>
                <a:lnTo>
                  <a:pt x="1149" y="1386"/>
                </a:lnTo>
                <a:lnTo>
                  <a:pt x="1154" y="1393"/>
                </a:lnTo>
                <a:lnTo>
                  <a:pt x="1165" y="1424"/>
                </a:lnTo>
                <a:lnTo>
                  <a:pt x="1173" y="1431"/>
                </a:lnTo>
                <a:lnTo>
                  <a:pt x="1182" y="1428"/>
                </a:lnTo>
                <a:lnTo>
                  <a:pt x="1182" y="1419"/>
                </a:lnTo>
                <a:lnTo>
                  <a:pt x="1180" y="1395"/>
                </a:lnTo>
                <a:lnTo>
                  <a:pt x="1182" y="1388"/>
                </a:lnTo>
                <a:lnTo>
                  <a:pt x="1184" y="1376"/>
                </a:lnTo>
                <a:lnTo>
                  <a:pt x="1184" y="1369"/>
                </a:lnTo>
                <a:lnTo>
                  <a:pt x="1187" y="1371"/>
                </a:lnTo>
                <a:lnTo>
                  <a:pt x="1189" y="1374"/>
                </a:lnTo>
                <a:lnTo>
                  <a:pt x="1196" y="1367"/>
                </a:lnTo>
                <a:lnTo>
                  <a:pt x="1199" y="1359"/>
                </a:lnTo>
                <a:lnTo>
                  <a:pt x="1203" y="1357"/>
                </a:lnTo>
                <a:lnTo>
                  <a:pt x="1215" y="1364"/>
                </a:lnTo>
                <a:lnTo>
                  <a:pt x="1222" y="1371"/>
                </a:lnTo>
                <a:lnTo>
                  <a:pt x="1215" y="1369"/>
                </a:lnTo>
                <a:lnTo>
                  <a:pt x="1210" y="1367"/>
                </a:lnTo>
                <a:lnTo>
                  <a:pt x="1203" y="1367"/>
                </a:lnTo>
                <a:lnTo>
                  <a:pt x="1201" y="1374"/>
                </a:lnTo>
                <a:lnTo>
                  <a:pt x="1199" y="1383"/>
                </a:lnTo>
                <a:lnTo>
                  <a:pt x="1201" y="1390"/>
                </a:lnTo>
                <a:lnTo>
                  <a:pt x="1203" y="1395"/>
                </a:lnTo>
                <a:lnTo>
                  <a:pt x="1208" y="1407"/>
                </a:lnTo>
                <a:lnTo>
                  <a:pt x="1213" y="1409"/>
                </a:lnTo>
                <a:lnTo>
                  <a:pt x="1222" y="1409"/>
                </a:lnTo>
                <a:lnTo>
                  <a:pt x="1241" y="1397"/>
                </a:lnTo>
                <a:lnTo>
                  <a:pt x="1270" y="1386"/>
                </a:lnTo>
                <a:lnTo>
                  <a:pt x="1279" y="1374"/>
                </a:lnTo>
                <a:lnTo>
                  <a:pt x="1289" y="1357"/>
                </a:lnTo>
                <a:lnTo>
                  <a:pt x="1282" y="1376"/>
                </a:lnTo>
                <a:lnTo>
                  <a:pt x="1274" y="1397"/>
                </a:lnTo>
                <a:lnTo>
                  <a:pt x="1274" y="1400"/>
                </a:lnTo>
                <a:lnTo>
                  <a:pt x="1277" y="1400"/>
                </a:lnTo>
                <a:lnTo>
                  <a:pt x="1263" y="1412"/>
                </a:lnTo>
                <a:lnTo>
                  <a:pt x="1251" y="1426"/>
                </a:lnTo>
                <a:lnTo>
                  <a:pt x="1248" y="1433"/>
                </a:lnTo>
                <a:lnTo>
                  <a:pt x="1246" y="1443"/>
                </a:lnTo>
                <a:lnTo>
                  <a:pt x="1248" y="1452"/>
                </a:lnTo>
                <a:lnTo>
                  <a:pt x="1253" y="1454"/>
                </a:lnTo>
                <a:lnTo>
                  <a:pt x="1255" y="1454"/>
                </a:lnTo>
                <a:lnTo>
                  <a:pt x="1263" y="1461"/>
                </a:lnTo>
                <a:lnTo>
                  <a:pt x="1251" y="1461"/>
                </a:lnTo>
                <a:lnTo>
                  <a:pt x="1244" y="1466"/>
                </a:lnTo>
                <a:lnTo>
                  <a:pt x="1241" y="1476"/>
                </a:lnTo>
                <a:lnTo>
                  <a:pt x="1239" y="1492"/>
                </a:lnTo>
                <a:lnTo>
                  <a:pt x="1237" y="1509"/>
                </a:lnTo>
                <a:lnTo>
                  <a:pt x="1234" y="1516"/>
                </a:lnTo>
                <a:lnTo>
                  <a:pt x="1237" y="1521"/>
                </a:lnTo>
                <a:lnTo>
                  <a:pt x="1239" y="1526"/>
                </a:lnTo>
                <a:lnTo>
                  <a:pt x="1241" y="1533"/>
                </a:lnTo>
                <a:lnTo>
                  <a:pt x="1244" y="1533"/>
                </a:lnTo>
                <a:lnTo>
                  <a:pt x="1246" y="1535"/>
                </a:lnTo>
                <a:lnTo>
                  <a:pt x="1246" y="1535"/>
                </a:lnTo>
                <a:lnTo>
                  <a:pt x="1244" y="1537"/>
                </a:lnTo>
                <a:lnTo>
                  <a:pt x="1237" y="1537"/>
                </a:lnTo>
                <a:lnTo>
                  <a:pt x="1234" y="1535"/>
                </a:lnTo>
                <a:lnTo>
                  <a:pt x="1234" y="1533"/>
                </a:lnTo>
                <a:lnTo>
                  <a:pt x="1232" y="1530"/>
                </a:lnTo>
                <a:lnTo>
                  <a:pt x="1227" y="1533"/>
                </a:lnTo>
                <a:lnTo>
                  <a:pt x="1222" y="1535"/>
                </a:lnTo>
                <a:lnTo>
                  <a:pt x="1215" y="1544"/>
                </a:lnTo>
                <a:lnTo>
                  <a:pt x="1210" y="1549"/>
                </a:lnTo>
                <a:lnTo>
                  <a:pt x="1206" y="1552"/>
                </a:lnTo>
                <a:lnTo>
                  <a:pt x="1199" y="1556"/>
                </a:lnTo>
                <a:lnTo>
                  <a:pt x="1191" y="1566"/>
                </a:lnTo>
                <a:lnTo>
                  <a:pt x="1184" y="1575"/>
                </a:lnTo>
                <a:lnTo>
                  <a:pt x="1180" y="1585"/>
                </a:lnTo>
                <a:lnTo>
                  <a:pt x="1180" y="1587"/>
                </a:lnTo>
                <a:lnTo>
                  <a:pt x="1177" y="1594"/>
                </a:lnTo>
                <a:lnTo>
                  <a:pt x="1177" y="1601"/>
                </a:lnTo>
                <a:lnTo>
                  <a:pt x="1180" y="1606"/>
                </a:lnTo>
                <a:lnTo>
                  <a:pt x="1177" y="1611"/>
                </a:lnTo>
                <a:lnTo>
                  <a:pt x="1175" y="1611"/>
                </a:lnTo>
                <a:lnTo>
                  <a:pt x="1173" y="1611"/>
                </a:lnTo>
                <a:lnTo>
                  <a:pt x="1165" y="1609"/>
                </a:lnTo>
                <a:lnTo>
                  <a:pt x="1165" y="1604"/>
                </a:lnTo>
                <a:lnTo>
                  <a:pt x="1165" y="1599"/>
                </a:lnTo>
                <a:lnTo>
                  <a:pt x="1161" y="1601"/>
                </a:lnTo>
                <a:lnTo>
                  <a:pt x="1151" y="1611"/>
                </a:lnTo>
                <a:lnTo>
                  <a:pt x="1144" y="1620"/>
                </a:lnTo>
                <a:lnTo>
                  <a:pt x="1116" y="1632"/>
                </a:lnTo>
                <a:lnTo>
                  <a:pt x="1101" y="1644"/>
                </a:lnTo>
                <a:lnTo>
                  <a:pt x="1094" y="1649"/>
                </a:lnTo>
                <a:lnTo>
                  <a:pt x="1085" y="1656"/>
                </a:lnTo>
                <a:lnTo>
                  <a:pt x="1080" y="1663"/>
                </a:lnTo>
                <a:lnTo>
                  <a:pt x="1075" y="1675"/>
                </a:lnTo>
                <a:lnTo>
                  <a:pt x="1073" y="1684"/>
                </a:lnTo>
                <a:lnTo>
                  <a:pt x="1071" y="1689"/>
                </a:lnTo>
                <a:lnTo>
                  <a:pt x="1071" y="1694"/>
                </a:lnTo>
                <a:lnTo>
                  <a:pt x="1073" y="1699"/>
                </a:lnTo>
                <a:lnTo>
                  <a:pt x="1083" y="1706"/>
                </a:lnTo>
                <a:lnTo>
                  <a:pt x="1085" y="1711"/>
                </a:lnTo>
                <a:lnTo>
                  <a:pt x="1083" y="1713"/>
                </a:lnTo>
                <a:lnTo>
                  <a:pt x="1080" y="1713"/>
                </a:lnTo>
                <a:lnTo>
                  <a:pt x="1075" y="1711"/>
                </a:lnTo>
                <a:lnTo>
                  <a:pt x="1071" y="1708"/>
                </a:lnTo>
                <a:lnTo>
                  <a:pt x="1071" y="1706"/>
                </a:lnTo>
                <a:lnTo>
                  <a:pt x="1066" y="1703"/>
                </a:lnTo>
                <a:lnTo>
                  <a:pt x="1061" y="1703"/>
                </a:lnTo>
                <a:lnTo>
                  <a:pt x="1056" y="1706"/>
                </a:lnTo>
                <a:lnTo>
                  <a:pt x="1056" y="1715"/>
                </a:lnTo>
                <a:lnTo>
                  <a:pt x="1056" y="1715"/>
                </a:lnTo>
                <a:lnTo>
                  <a:pt x="1054" y="1715"/>
                </a:lnTo>
                <a:lnTo>
                  <a:pt x="1052" y="1713"/>
                </a:lnTo>
                <a:lnTo>
                  <a:pt x="1045" y="1701"/>
                </a:lnTo>
                <a:lnTo>
                  <a:pt x="1045" y="1696"/>
                </a:lnTo>
                <a:lnTo>
                  <a:pt x="1049" y="1694"/>
                </a:lnTo>
                <a:lnTo>
                  <a:pt x="1052" y="1692"/>
                </a:lnTo>
                <a:lnTo>
                  <a:pt x="1049" y="1689"/>
                </a:lnTo>
                <a:lnTo>
                  <a:pt x="1047" y="1692"/>
                </a:lnTo>
                <a:lnTo>
                  <a:pt x="1038" y="1692"/>
                </a:lnTo>
                <a:lnTo>
                  <a:pt x="1033" y="1692"/>
                </a:lnTo>
                <a:lnTo>
                  <a:pt x="1033" y="1689"/>
                </a:lnTo>
                <a:lnTo>
                  <a:pt x="1035" y="1684"/>
                </a:lnTo>
                <a:lnTo>
                  <a:pt x="1033" y="1684"/>
                </a:lnTo>
                <a:lnTo>
                  <a:pt x="1004" y="1694"/>
                </a:lnTo>
                <a:lnTo>
                  <a:pt x="993" y="1701"/>
                </a:lnTo>
                <a:lnTo>
                  <a:pt x="978" y="1711"/>
                </a:lnTo>
                <a:lnTo>
                  <a:pt x="966" y="1722"/>
                </a:lnTo>
                <a:lnTo>
                  <a:pt x="957" y="1739"/>
                </a:lnTo>
                <a:lnTo>
                  <a:pt x="947" y="1748"/>
                </a:lnTo>
                <a:lnTo>
                  <a:pt x="938" y="1753"/>
                </a:lnTo>
                <a:lnTo>
                  <a:pt x="936" y="1758"/>
                </a:lnTo>
                <a:lnTo>
                  <a:pt x="933" y="1760"/>
                </a:lnTo>
                <a:lnTo>
                  <a:pt x="931" y="1763"/>
                </a:lnTo>
                <a:lnTo>
                  <a:pt x="929" y="1765"/>
                </a:lnTo>
                <a:lnTo>
                  <a:pt x="926" y="1763"/>
                </a:lnTo>
                <a:lnTo>
                  <a:pt x="924" y="1760"/>
                </a:lnTo>
                <a:lnTo>
                  <a:pt x="919" y="1763"/>
                </a:lnTo>
                <a:lnTo>
                  <a:pt x="910" y="1770"/>
                </a:lnTo>
                <a:lnTo>
                  <a:pt x="907" y="1772"/>
                </a:lnTo>
                <a:lnTo>
                  <a:pt x="907" y="1775"/>
                </a:lnTo>
                <a:lnTo>
                  <a:pt x="907" y="1782"/>
                </a:lnTo>
                <a:lnTo>
                  <a:pt x="907" y="1789"/>
                </a:lnTo>
                <a:lnTo>
                  <a:pt x="905" y="1796"/>
                </a:lnTo>
                <a:lnTo>
                  <a:pt x="902" y="1801"/>
                </a:lnTo>
                <a:lnTo>
                  <a:pt x="907" y="1801"/>
                </a:lnTo>
                <a:lnTo>
                  <a:pt x="910" y="1798"/>
                </a:lnTo>
                <a:lnTo>
                  <a:pt x="917" y="1794"/>
                </a:lnTo>
                <a:lnTo>
                  <a:pt x="919" y="1786"/>
                </a:lnTo>
                <a:lnTo>
                  <a:pt x="917" y="1779"/>
                </a:lnTo>
                <a:lnTo>
                  <a:pt x="919" y="1777"/>
                </a:lnTo>
                <a:lnTo>
                  <a:pt x="924" y="1779"/>
                </a:lnTo>
                <a:lnTo>
                  <a:pt x="931" y="1791"/>
                </a:lnTo>
                <a:lnTo>
                  <a:pt x="933" y="1791"/>
                </a:lnTo>
                <a:lnTo>
                  <a:pt x="943" y="1789"/>
                </a:lnTo>
                <a:lnTo>
                  <a:pt x="945" y="1784"/>
                </a:lnTo>
                <a:lnTo>
                  <a:pt x="947" y="1779"/>
                </a:lnTo>
                <a:lnTo>
                  <a:pt x="947" y="1763"/>
                </a:lnTo>
                <a:lnTo>
                  <a:pt x="947" y="1760"/>
                </a:lnTo>
                <a:lnTo>
                  <a:pt x="952" y="1760"/>
                </a:lnTo>
                <a:lnTo>
                  <a:pt x="955" y="1765"/>
                </a:lnTo>
                <a:lnTo>
                  <a:pt x="957" y="1772"/>
                </a:lnTo>
                <a:lnTo>
                  <a:pt x="959" y="1777"/>
                </a:lnTo>
                <a:lnTo>
                  <a:pt x="957" y="1779"/>
                </a:lnTo>
                <a:lnTo>
                  <a:pt x="955" y="1779"/>
                </a:lnTo>
                <a:lnTo>
                  <a:pt x="957" y="1782"/>
                </a:lnTo>
                <a:lnTo>
                  <a:pt x="959" y="1784"/>
                </a:lnTo>
                <a:lnTo>
                  <a:pt x="962" y="1784"/>
                </a:lnTo>
                <a:lnTo>
                  <a:pt x="966" y="1782"/>
                </a:lnTo>
                <a:lnTo>
                  <a:pt x="969" y="1777"/>
                </a:lnTo>
                <a:lnTo>
                  <a:pt x="974" y="1775"/>
                </a:lnTo>
                <a:lnTo>
                  <a:pt x="978" y="1777"/>
                </a:lnTo>
                <a:lnTo>
                  <a:pt x="983" y="1770"/>
                </a:lnTo>
                <a:lnTo>
                  <a:pt x="1000" y="1751"/>
                </a:lnTo>
                <a:lnTo>
                  <a:pt x="1000" y="1748"/>
                </a:lnTo>
                <a:lnTo>
                  <a:pt x="1002" y="1734"/>
                </a:lnTo>
                <a:lnTo>
                  <a:pt x="1004" y="1732"/>
                </a:lnTo>
                <a:lnTo>
                  <a:pt x="1009" y="1730"/>
                </a:lnTo>
                <a:lnTo>
                  <a:pt x="1014" y="1727"/>
                </a:lnTo>
                <a:lnTo>
                  <a:pt x="1016" y="1725"/>
                </a:lnTo>
                <a:lnTo>
                  <a:pt x="1021" y="1730"/>
                </a:lnTo>
                <a:lnTo>
                  <a:pt x="1028" y="1732"/>
                </a:lnTo>
                <a:lnTo>
                  <a:pt x="1030" y="1734"/>
                </a:lnTo>
                <a:lnTo>
                  <a:pt x="1030" y="1737"/>
                </a:lnTo>
                <a:lnTo>
                  <a:pt x="1023" y="1734"/>
                </a:lnTo>
                <a:lnTo>
                  <a:pt x="1021" y="1734"/>
                </a:lnTo>
                <a:lnTo>
                  <a:pt x="1019" y="1737"/>
                </a:lnTo>
                <a:lnTo>
                  <a:pt x="1016" y="1739"/>
                </a:lnTo>
                <a:lnTo>
                  <a:pt x="1014" y="1744"/>
                </a:lnTo>
                <a:lnTo>
                  <a:pt x="1014" y="1751"/>
                </a:lnTo>
                <a:lnTo>
                  <a:pt x="1014" y="1753"/>
                </a:lnTo>
                <a:lnTo>
                  <a:pt x="1019" y="1756"/>
                </a:lnTo>
                <a:lnTo>
                  <a:pt x="1030" y="1753"/>
                </a:lnTo>
                <a:lnTo>
                  <a:pt x="1035" y="1753"/>
                </a:lnTo>
                <a:lnTo>
                  <a:pt x="1040" y="1748"/>
                </a:lnTo>
                <a:lnTo>
                  <a:pt x="1045" y="1744"/>
                </a:lnTo>
                <a:lnTo>
                  <a:pt x="1047" y="1741"/>
                </a:lnTo>
                <a:lnTo>
                  <a:pt x="1054" y="1746"/>
                </a:lnTo>
                <a:lnTo>
                  <a:pt x="1056" y="1744"/>
                </a:lnTo>
                <a:lnTo>
                  <a:pt x="1059" y="1741"/>
                </a:lnTo>
                <a:lnTo>
                  <a:pt x="1064" y="1739"/>
                </a:lnTo>
                <a:lnTo>
                  <a:pt x="1066" y="1741"/>
                </a:lnTo>
                <a:lnTo>
                  <a:pt x="1071" y="1741"/>
                </a:lnTo>
                <a:lnTo>
                  <a:pt x="1071" y="1739"/>
                </a:lnTo>
                <a:lnTo>
                  <a:pt x="1075" y="1734"/>
                </a:lnTo>
                <a:lnTo>
                  <a:pt x="1078" y="1732"/>
                </a:lnTo>
                <a:lnTo>
                  <a:pt x="1085" y="1730"/>
                </a:lnTo>
                <a:lnTo>
                  <a:pt x="1097" y="1720"/>
                </a:lnTo>
                <a:lnTo>
                  <a:pt x="1101" y="1715"/>
                </a:lnTo>
                <a:lnTo>
                  <a:pt x="1104" y="1718"/>
                </a:lnTo>
                <a:lnTo>
                  <a:pt x="1106" y="1715"/>
                </a:lnTo>
                <a:lnTo>
                  <a:pt x="1111" y="1713"/>
                </a:lnTo>
                <a:lnTo>
                  <a:pt x="1113" y="1713"/>
                </a:lnTo>
                <a:lnTo>
                  <a:pt x="1113" y="1713"/>
                </a:lnTo>
                <a:lnTo>
                  <a:pt x="1118" y="1715"/>
                </a:lnTo>
                <a:lnTo>
                  <a:pt x="1118" y="1718"/>
                </a:lnTo>
                <a:lnTo>
                  <a:pt x="1116" y="1734"/>
                </a:lnTo>
                <a:lnTo>
                  <a:pt x="1118" y="1737"/>
                </a:lnTo>
                <a:lnTo>
                  <a:pt x="1120" y="1734"/>
                </a:lnTo>
                <a:lnTo>
                  <a:pt x="1123" y="1730"/>
                </a:lnTo>
                <a:lnTo>
                  <a:pt x="1125" y="1722"/>
                </a:lnTo>
                <a:lnTo>
                  <a:pt x="1125" y="1718"/>
                </a:lnTo>
                <a:lnTo>
                  <a:pt x="1132" y="1713"/>
                </a:lnTo>
                <a:lnTo>
                  <a:pt x="1168" y="1701"/>
                </a:lnTo>
                <a:lnTo>
                  <a:pt x="1173" y="1694"/>
                </a:lnTo>
                <a:lnTo>
                  <a:pt x="1177" y="1682"/>
                </a:lnTo>
                <a:lnTo>
                  <a:pt x="1180" y="1680"/>
                </a:lnTo>
                <a:lnTo>
                  <a:pt x="1182" y="1680"/>
                </a:lnTo>
                <a:lnTo>
                  <a:pt x="1182" y="1682"/>
                </a:lnTo>
                <a:lnTo>
                  <a:pt x="1182" y="1692"/>
                </a:lnTo>
                <a:lnTo>
                  <a:pt x="1184" y="1694"/>
                </a:lnTo>
                <a:lnTo>
                  <a:pt x="1187" y="1692"/>
                </a:lnTo>
                <a:lnTo>
                  <a:pt x="1189" y="1687"/>
                </a:lnTo>
                <a:lnTo>
                  <a:pt x="1196" y="1680"/>
                </a:lnTo>
                <a:lnTo>
                  <a:pt x="1196" y="1677"/>
                </a:lnTo>
                <a:lnTo>
                  <a:pt x="1196" y="1673"/>
                </a:lnTo>
                <a:lnTo>
                  <a:pt x="1194" y="1670"/>
                </a:lnTo>
                <a:lnTo>
                  <a:pt x="1191" y="1668"/>
                </a:lnTo>
                <a:lnTo>
                  <a:pt x="1187" y="1665"/>
                </a:lnTo>
                <a:lnTo>
                  <a:pt x="1184" y="1665"/>
                </a:lnTo>
                <a:lnTo>
                  <a:pt x="1182" y="1665"/>
                </a:lnTo>
                <a:lnTo>
                  <a:pt x="1184" y="1663"/>
                </a:lnTo>
                <a:lnTo>
                  <a:pt x="1191" y="1651"/>
                </a:lnTo>
                <a:lnTo>
                  <a:pt x="1194" y="1649"/>
                </a:lnTo>
                <a:lnTo>
                  <a:pt x="1203" y="1649"/>
                </a:lnTo>
                <a:lnTo>
                  <a:pt x="1206" y="1646"/>
                </a:lnTo>
                <a:lnTo>
                  <a:pt x="1210" y="1644"/>
                </a:lnTo>
                <a:lnTo>
                  <a:pt x="1215" y="1644"/>
                </a:lnTo>
                <a:lnTo>
                  <a:pt x="1218" y="1644"/>
                </a:lnTo>
                <a:lnTo>
                  <a:pt x="1218" y="1642"/>
                </a:lnTo>
                <a:lnTo>
                  <a:pt x="1215" y="1642"/>
                </a:lnTo>
                <a:lnTo>
                  <a:pt x="1210" y="1639"/>
                </a:lnTo>
                <a:lnTo>
                  <a:pt x="1213" y="1635"/>
                </a:lnTo>
                <a:lnTo>
                  <a:pt x="1222" y="1630"/>
                </a:lnTo>
                <a:lnTo>
                  <a:pt x="1227" y="1630"/>
                </a:lnTo>
                <a:lnTo>
                  <a:pt x="1232" y="1632"/>
                </a:lnTo>
                <a:lnTo>
                  <a:pt x="1237" y="1632"/>
                </a:lnTo>
                <a:lnTo>
                  <a:pt x="1237" y="1632"/>
                </a:lnTo>
                <a:lnTo>
                  <a:pt x="1241" y="1628"/>
                </a:lnTo>
                <a:lnTo>
                  <a:pt x="1244" y="1618"/>
                </a:lnTo>
                <a:lnTo>
                  <a:pt x="1246" y="1616"/>
                </a:lnTo>
                <a:lnTo>
                  <a:pt x="1248" y="1613"/>
                </a:lnTo>
                <a:lnTo>
                  <a:pt x="1251" y="1613"/>
                </a:lnTo>
                <a:lnTo>
                  <a:pt x="1255" y="1613"/>
                </a:lnTo>
                <a:lnTo>
                  <a:pt x="1258" y="1613"/>
                </a:lnTo>
                <a:lnTo>
                  <a:pt x="1263" y="1613"/>
                </a:lnTo>
                <a:lnTo>
                  <a:pt x="1265" y="1609"/>
                </a:lnTo>
                <a:lnTo>
                  <a:pt x="1270" y="1604"/>
                </a:lnTo>
                <a:lnTo>
                  <a:pt x="1274" y="1599"/>
                </a:lnTo>
                <a:lnTo>
                  <a:pt x="1277" y="1599"/>
                </a:lnTo>
                <a:lnTo>
                  <a:pt x="1279" y="1597"/>
                </a:lnTo>
                <a:lnTo>
                  <a:pt x="1282" y="1594"/>
                </a:lnTo>
                <a:lnTo>
                  <a:pt x="1286" y="1592"/>
                </a:lnTo>
                <a:lnTo>
                  <a:pt x="1291" y="1594"/>
                </a:lnTo>
                <a:lnTo>
                  <a:pt x="1293" y="1587"/>
                </a:lnTo>
                <a:lnTo>
                  <a:pt x="1298" y="1585"/>
                </a:lnTo>
                <a:lnTo>
                  <a:pt x="1298" y="1582"/>
                </a:lnTo>
                <a:lnTo>
                  <a:pt x="1303" y="1573"/>
                </a:lnTo>
                <a:lnTo>
                  <a:pt x="1303" y="1568"/>
                </a:lnTo>
                <a:lnTo>
                  <a:pt x="1300" y="1561"/>
                </a:lnTo>
                <a:lnTo>
                  <a:pt x="1300" y="1561"/>
                </a:lnTo>
                <a:lnTo>
                  <a:pt x="1298" y="1559"/>
                </a:lnTo>
                <a:lnTo>
                  <a:pt x="1300" y="1554"/>
                </a:lnTo>
                <a:lnTo>
                  <a:pt x="1312" y="1544"/>
                </a:lnTo>
                <a:lnTo>
                  <a:pt x="1317" y="1544"/>
                </a:lnTo>
                <a:lnTo>
                  <a:pt x="1319" y="1547"/>
                </a:lnTo>
                <a:lnTo>
                  <a:pt x="1322" y="1547"/>
                </a:lnTo>
                <a:lnTo>
                  <a:pt x="1324" y="1537"/>
                </a:lnTo>
                <a:lnTo>
                  <a:pt x="1324" y="1535"/>
                </a:lnTo>
                <a:lnTo>
                  <a:pt x="1336" y="1533"/>
                </a:lnTo>
                <a:lnTo>
                  <a:pt x="1338" y="1533"/>
                </a:lnTo>
                <a:lnTo>
                  <a:pt x="1341" y="1526"/>
                </a:lnTo>
                <a:lnTo>
                  <a:pt x="1345" y="1521"/>
                </a:lnTo>
                <a:lnTo>
                  <a:pt x="1348" y="1518"/>
                </a:lnTo>
                <a:lnTo>
                  <a:pt x="1348" y="1514"/>
                </a:lnTo>
                <a:lnTo>
                  <a:pt x="1350" y="1511"/>
                </a:lnTo>
                <a:lnTo>
                  <a:pt x="1357" y="1509"/>
                </a:lnTo>
                <a:lnTo>
                  <a:pt x="1362" y="1507"/>
                </a:lnTo>
                <a:lnTo>
                  <a:pt x="1372" y="1499"/>
                </a:lnTo>
                <a:lnTo>
                  <a:pt x="1374" y="1495"/>
                </a:lnTo>
                <a:lnTo>
                  <a:pt x="1379" y="1483"/>
                </a:lnTo>
                <a:lnTo>
                  <a:pt x="1402" y="1480"/>
                </a:lnTo>
                <a:lnTo>
                  <a:pt x="1402" y="1473"/>
                </a:lnTo>
                <a:lnTo>
                  <a:pt x="1402" y="1473"/>
                </a:lnTo>
                <a:lnTo>
                  <a:pt x="1412" y="1469"/>
                </a:lnTo>
                <a:lnTo>
                  <a:pt x="1417" y="1471"/>
                </a:lnTo>
                <a:lnTo>
                  <a:pt x="1419" y="1469"/>
                </a:lnTo>
                <a:lnTo>
                  <a:pt x="1419" y="1459"/>
                </a:lnTo>
                <a:lnTo>
                  <a:pt x="1421" y="1454"/>
                </a:lnTo>
                <a:lnTo>
                  <a:pt x="1417" y="1454"/>
                </a:lnTo>
                <a:lnTo>
                  <a:pt x="1417" y="1452"/>
                </a:lnTo>
                <a:lnTo>
                  <a:pt x="1428" y="1445"/>
                </a:lnTo>
                <a:lnTo>
                  <a:pt x="1428" y="1443"/>
                </a:lnTo>
                <a:lnTo>
                  <a:pt x="1428" y="1438"/>
                </a:lnTo>
                <a:lnTo>
                  <a:pt x="1431" y="1431"/>
                </a:lnTo>
                <a:lnTo>
                  <a:pt x="1440" y="1421"/>
                </a:lnTo>
                <a:lnTo>
                  <a:pt x="1443" y="1419"/>
                </a:lnTo>
                <a:lnTo>
                  <a:pt x="1447" y="1416"/>
                </a:lnTo>
                <a:lnTo>
                  <a:pt x="1452" y="1414"/>
                </a:lnTo>
                <a:lnTo>
                  <a:pt x="1462" y="1402"/>
                </a:lnTo>
                <a:lnTo>
                  <a:pt x="1466" y="1395"/>
                </a:lnTo>
                <a:lnTo>
                  <a:pt x="1466" y="1390"/>
                </a:lnTo>
                <a:lnTo>
                  <a:pt x="1466" y="1388"/>
                </a:lnTo>
                <a:lnTo>
                  <a:pt x="1466" y="1386"/>
                </a:lnTo>
                <a:lnTo>
                  <a:pt x="1462" y="1381"/>
                </a:lnTo>
                <a:lnTo>
                  <a:pt x="1450" y="1371"/>
                </a:lnTo>
                <a:lnTo>
                  <a:pt x="1443" y="1369"/>
                </a:lnTo>
                <a:lnTo>
                  <a:pt x="1438" y="1367"/>
                </a:lnTo>
                <a:lnTo>
                  <a:pt x="1426" y="1362"/>
                </a:lnTo>
                <a:lnTo>
                  <a:pt x="1424" y="1357"/>
                </a:lnTo>
                <a:lnTo>
                  <a:pt x="1426" y="1350"/>
                </a:lnTo>
                <a:lnTo>
                  <a:pt x="1428" y="1338"/>
                </a:lnTo>
                <a:lnTo>
                  <a:pt x="1428" y="1336"/>
                </a:lnTo>
                <a:lnTo>
                  <a:pt x="1443" y="1324"/>
                </a:lnTo>
                <a:lnTo>
                  <a:pt x="1445" y="1319"/>
                </a:lnTo>
                <a:lnTo>
                  <a:pt x="1447" y="1314"/>
                </a:lnTo>
                <a:lnTo>
                  <a:pt x="1452" y="1310"/>
                </a:lnTo>
                <a:lnTo>
                  <a:pt x="1452" y="1307"/>
                </a:lnTo>
                <a:lnTo>
                  <a:pt x="1450" y="1305"/>
                </a:lnTo>
                <a:lnTo>
                  <a:pt x="1450" y="1305"/>
                </a:lnTo>
                <a:lnTo>
                  <a:pt x="1459" y="1295"/>
                </a:lnTo>
                <a:lnTo>
                  <a:pt x="1462" y="1293"/>
                </a:lnTo>
                <a:lnTo>
                  <a:pt x="1464" y="1295"/>
                </a:lnTo>
                <a:lnTo>
                  <a:pt x="1464" y="1295"/>
                </a:lnTo>
                <a:lnTo>
                  <a:pt x="1464" y="1303"/>
                </a:lnTo>
                <a:lnTo>
                  <a:pt x="1464" y="1303"/>
                </a:lnTo>
                <a:lnTo>
                  <a:pt x="1471" y="1300"/>
                </a:lnTo>
                <a:lnTo>
                  <a:pt x="1478" y="1298"/>
                </a:lnTo>
                <a:lnTo>
                  <a:pt x="1481" y="1295"/>
                </a:lnTo>
                <a:lnTo>
                  <a:pt x="1481" y="1288"/>
                </a:lnTo>
                <a:lnTo>
                  <a:pt x="1481" y="1286"/>
                </a:lnTo>
                <a:lnTo>
                  <a:pt x="1471" y="1281"/>
                </a:lnTo>
                <a:lnTo>
                  <a:pt x="1473" y="1281"/>
                </a:lnTo>
                <a:lnTo>
                  <a:pt x="1478" y="1279"/>
                </a:lnTo>
                <a:lnTo>
                  <a:pt x="1490" y="1276"/>
                </a:lnTo>
                <a:lnTo>
                  <a:pt x="1495" y="1274"/>
                </a:lnTo>
                <a:lnTo>
                  <a:pt x="1499" y="1265"/>
                </a:lnTo>
                <a:lnTo>
                  <a:pt x="1502" y="1260"/>
                </a:lnTo>
                <a:lnTo>
                  <a:pt x="1502" y="1255"/>
                </a:lnTo>
                <a:lnTo>
                  <a:pt x="1499" y="1250"/>
                </a:lnTo>
                <a:lnTo>
                  <a:pt x="1495" y="1246"/>
                </a:lnTo>
                <a:lnTo>
                  <a:pt x="1488" y="1239"/>
                </a:lnTo>
                <a:lnTo>
                  <a:pt x="1481" y="1234"/>
                </a:lnTo>
                <a:lnTo>
                  <a:pt x="1481" y="1231"/>
                </a:lnTo>
                <a:lnTo>
                  <a:pt x="1485" y="1231"/>
                </a:lnTo>
                <a:lnTo>
                  <a:pt x="1492" y="1236"/>
                </a:lnTo>
                <a:lnTo>
                  <a:pt x="1497" y="1239"/>
                </a:lnTo>
                <a:lnTo>
                  <a:pt x="1499" y="1239"/>
                </a:lnTo>
                <a:lnTo>
                  <a:pt x="1507" y="1236"/>
                </a:lnTo>
                <a:lnTo>
                  <a:pt x="1514" y="1227"/>
                </a:lnTo>
                <a:lnTo>
                  <a:pt x="1518" y="1222"/>
                </a:lnTo>
                <a:lnTo>
                  <a:pt x="1518" y="1220"/>
                </a:lnTo>
                <a:lnTo>
                  <a:pt x="1516" y="1215"/>
                </a:lnTo>
                <a:lnTo>
                  <a:pt x="1516" y="1212"/>
                </a:lnTo>
                <a:lnTo>
                  <a:pt x="1518" y="1205"/>
                </a:lnTo>
                <a:lnTo>
                  <a:pt x="1533" y="1189"/>
                </a:lnTo>
                <a:lnTo>
                  <a:pt x="1537" y="1182"/>
                </a:lnTo>
                <a:lnTo>
                  <a:pt x="1542" y="1182"/>
                </a:lnTo>
                <a:lnTo>
                  <a:pt x="1544" y="1179"/>
                </a:lnTo>
                <a:lnTo>
                  <a:pt x="1542" y="1172"/>
                </a:lnTo>
                <a:lnTo>
                  <a:pt x="1542" y="1170"/>
                </a:lnTo>
                <a:lnTo>
                  <a:pt x="1544" y="1163"/>
                </a:lnTo>
                <a:lnTo>
                  <a:pt x="1552" y="1156"/>
                </a:lnTo>
                <a:lnTo>
                  <a:pt x="1556" y="1151"/>
                </a:lnTo>
                <a:lnTo>
                  <a:pt x="1566" y="1148"/>
                </a:lnTo>
                <a:lnTo>
                  <a:pt x="1573" y="1144"/>
                </a:lnTo>
                <a:lnTo>
                  <a:pt x="1575" y="1137"/>
                </a:lnTo>
                <a:lnTo>
                  <a:pt x="1582" y="1129"/>
                </a:lnTo>
                <a:lnTo>
                  <a:pt x="1599" y="1118"/>
                </a:lnTo>
                <a:lnTo>
                  <a:pt x="1599" y="1118"/>
                </a:lnTo>
                <a:lnTo>
                  <a:pt x="1601" y="1118"/>
                </a:lnTo>
                <a:lnTo>
                  <a:pt x="1606" y="1122"/>
                </a:lnTo>
                <a:lnTo>
                  <a:pt x="1623" y="1120"/>
                </a:lnTo>
                <a:lnTo>
                  <a:pt x="1630" y="1118"/>
                </a:lnTo>
                <a:lnTo>
                  <a:pt x="1630" y="1118"/>
                </a:lnTo>
                <a:lnTo>
                  <a:pt x="1634" y="1108"/>
                </a:lnTo>
                <a:lnTo>
                  <a:pt x="1637" y="1103"/>
                </a:lnTo>
                <a:lnTo>
                  <a:pt x="1642" y="1096"/>
                </a:lnTo>
                <a:lnTo>
                  <a:pt x="1644" y="1094"/>
                </a:lnTo>
                <a:lnTo>
                  <a:pt x="1653" y="1091"/>
                </a:lnTo>
                <a:lnTo>
                  <a:pt x="1658" y="1094"/>
                </a:lnTo>
                <a:lnTo>
                  <a:pt x="1646" y="1103"/>
                </a:lnTo>
                <a:lnTo>
                  <a:pt x="1639" y="1108"/>
                </a:lnTo>
                <a:lnTo>
                  <a:pt x="1637" y="1115"/>
                </a:lnTo>
                <a:lnTo>
                  <a:pt x="1634" y="1120"/>
                </a:lnTo>
                <a:lnTo>
                  <a:pt x="1632" y="1125"/>
                </a:lnTo>
                <a:lnTo>
                  <a:pt x="1632" y="1125"/>
                </a:lnTo>
                <a:lnTo>
                  <a:pt x="1627" y="1127"/>
                </a:lnTo>
                <a:lnTo>
                  <a:pt x="1625" y="1132"/>
                </a:lnTo>
                <a:lnTo>
                  <a:pt x="1630" y="1137"/>
                </a:lnTo>
                <a:lnTo>
                  <a:pt x="1649" y="1148"/>
                </a:lnTo>
                <a:lnTo>
                  <a:pt x="1656" y="1151"/>
                </a:lnTo>
                <a:lnTo>
                  <a:pt x="1672" y="1153"/>
                </a:lnTo>
                <a:lnTo>
                  <a:pt x="1675" y="1158"/>
                </a:lnTo>
                <a:lnTo>
                  <a:pt x="1675" y="1160"/>
                </a:lnTo>
                <a:lnTo>
                  <a:pt x="1670" y="1160"/>
                </a:lnTo>
                <a:lnTo>
                  <a:pt x="1646" y="1153"/>
                </a:lnTo>
                <a:lnTo>
                  <a:pt x="1637" y="1153"/>
                </a:lnTo>
                <a:lnTo>
                  <a:pt x="1630" y="1156"/>
                </a:lnTo>
                <a:lnTo>
                  <a:pt x="1623" y="1158"/>
                </a:lnTo>
                <a:lnTo>
                  <a:pt x="1620" y="1156"/>
                </a:lnTo>
                <a:lnTo>
                  <a:pt x="1616" y="1151"/>
                </a:lnTo>
                <a:lnTo>
                  <a:pt x="1611" y="1148"/>
                </a:lnTo>
                <a:lnTo>
                  <a:pt x="1608" y="1148"/>
                </a:lnTo>
                <a:lnTo>
                  <a:pt x="1592" y="1160"/>
                </a:lnTo>
                <a:lnTo>
                  <a:pt x="1582" y="1170"/>
                </a:lnTo>
                <a:lnTo>
                  <a:pt x="1566" y="1182"/>
                </a:lnTo>
                <a:lnTo>
                  <a:pt x="1563" y="1184"/>
                </a:lnTo>
                <a:lnTo>
                  <a:pt x="1563" y="1191"/>
                </a:lnTo>
                <a:lnTo>
                  <a:pt x="1566" y="1201"/>
                </a:lnTo>
                <a:lnTo>
                  <a:pt x="1566" y="1210"/>
                </a:lnTo>
                <a:lnTo>
                  <a:pt x="1563" y="1231"/>
                </a:lnTo>
                <a:lnTo>
                  <a:pt x="1561" y="1241"/>
                </a:lnTo>
                <a:lnTo>
                  <a:pt x="1552" y="1253"/>
                </a:lnTo>
                <a:lnTo>
                  <a:pt x="1547" y="1265"/>
                </a:lnTo>
                <a:lnTo>
                  <a:pt x="1544" y="1272"/>
                </a:lnTo>
                <a:lnTo>
                  <a:pt x="1542" y="1288"/>
                </a:lnTo>
                <a:lnTo>
                  <a:pt x="1542" y="1293"/>
                </a:lnTo>
                <a:lnTo>
                  <a:pt x="1547" y="1295"/>
                </a:lnTo>
                <a:lnTo>
                  <a:pt x="1559" y="1300"/>
                </a:lnTo>
                <a:lnTo>
                  <a:pt x="1561" y="1300"/>
                </a:lnTo>
                <a:lnTo>
                  <a:pt x="1563" y="1300"/>
                </a:lnTo>
                <a:lnTo>
                  <a:pt x="1580" y="1286"/>
                </a:lnTo>
                <a:lnTo>
                  <a:pt x="1582" y="1286"/>
                </a:lnTo>
                <a:lnTo>
                  <a:pt x="1582" y="1286"/>
                </a:lnTo>
                <a:lnTo>
                  <a:pt x="1575" y="1303"/>
                </a:lnTo>
                <a:lnTo>
                  <a:pt x="1571" y="1307"/>
                </a:lnTo>
                <a:lnTo>
                  <a:pt x="1566" y="1317"/>
                </a:lnTo>
                <a:lnTo>
                  <a:pt x="1559" y="1319"/>
                </a:lnTo>
                <a:lnTo>
                  <a:pt x="1549" y="1322"/>
                </a:lnTo>
                <a:lnTo>
                  <a:pt x="1542" y="1329"/>
                </a:lnTo>
                <a:lnTo>
                  <a:pt x="1540" y="1331"/>
                </a:lnTo>
                <a:lnTo>
                  <a:pt x="1537" y="1336"/>
                </a:lnTo>
                <a:lnTo>
                  <a:pt x="1537" y="1343"/>
                </a:lnTo>
                <a:lnTo>
                  <a:pt x="1537" y="1345"/>
                </a:lnTo>
                <a:lnTo>
                  <a:pt x="1540" y="1345"/>
                </a:lnTo>
                <a:lnTo>
                  <a:pt x="1549" y="1352"/>
                </a:lnTo>
                <a:lnTo>
                  <a:pt x="1554" y="1352"/>
                </a:lnTo>
                <a:lnTo>
                  <a:pt x="1561" y="1348"/>
                </a:lnTo>
                <a:lnTo>
                  <a:pt x="1568" y="1345"/>
                </a:lnTo>
                <a:lnTo>
                  <a:pt x="1573" y="1348"/>
                </a:lnTo>
                <a:lnTo>
                  <a:pt x="1575" y="1348"/>
                </a:lnTo>
                <a:lnTo>
                  <a:pt x="1578" y="1345"/>
                </a:lnTo>
                <a:lnTo>
                  <a:pt x="1578" y="1343"/>
                </a:lnTo>
                <a:lnTo>
                  <a:pt x="1575" y="1341"/>
                </a:lnTo>
                <a:lnTo>
                  <a:pt x="1578" y="1338"/>
                </a:lnTo>
                <a:lnTo>
                  <a:pt x="1582" y="1341"/>
                </a:lnTo>
                <a:lnTo>
                  <a:pt x="1589" y="1345"/>
                </a:lnTo>
                <a:lnTo>
                  <a:pt x="1589" y="1345"/>
                </a:lnTo>
                <a:lnTo>
                  <a:pt x="1592" y="1338"/>
                </a:lnTo>
                <a:lnTo>
                  <a:pt x="1594" y="1333"/>
                </a:lnTo>
                <a:lnTo>
                  <a:pt x="1601" y="1324"/>
                </a:lnTo>
                <a:lnTo>
                  <a:pt x="1604" y="1319"/>
                </a:lnTo>
                <a:lnTo>
                  <a:pt x="1604" y="1312"/>
                </a:lnTo>
                <a:lnTo>
                  <a:pt x="1606" y="1310"/>
                </a:lnTo>
                <a:lnTo>
                  <a:pt x="1606" y="1310"/>
                </a:lnTo>
                <a:lnTo>
                  <a:pt x="1608" y="1312"/>
                </a:lnTo>
                <a:lnTo>
                  <a:pt x="1611" y="1312"/>
                </a:lnTo>
                <a:lnTo>
                  <a:pt x="1618" y="1307"/>
                </a:lnTo>
                <a:lnTo>
                  <a:pt x="1620" y="1305"/>
                </a:lnTo>
                <a:lnTo>
                  <a:pt x="1623" y="1307"/>
                </a:lnTo>
                <a:lnTo>
                  <a:pt x="1625" y="1307"/>
                </a:lnTo>
                <a:lnTo>
                  <a:pt x="1637" y="1293"/>
                </a:lnTo>
                <a:lnTo>
                  <a:pt x="1637" y="1291"/>
                </a:lnTo>
                <a:lnTo>
                  <a:pt x="1634" y="1284"/>
                </a:lnTo>
                <a:lnTo>
                  <a:pt x="1634" y="1284"/>
                </a:lnTo>
                <a:lnTo>
                  <a:pt x="1637" y="1284"/>
                </a:lnTo>
                <a:lnTo>
                  <a:pt x="1646" y="1288"/>
                </a:lnTo>
                <a:lnTo>
                  <a:pt x="1646" y="1286"/>
                </a:lnTo>
                <a:lnTo>
                  <a:pt x="1644" y="1276"/>
                </a:lnTo>
                <a:lnTo>
                  <a:pt x="1644" y="1274"/>
                </a:lnTo>
                <a:lnTo>
                  <a:pt x="1649" y="1267"/>
                </a:lnTo>
                <a:lnTo>
                  <a:pt x="1651" y="1269"/>
                </a:lnTo>
                <a:lnTo>
                  <a:pt x="1653" y="1281"/>
                </a:lnTo>
                <a:lnTo>
                  <a:pt x="1656" y="1284"/>
                </a:lnTo>
                <a:lnTo>
                  <a:pt x="1656" y="1284"/>
                </a:lnTo>
                <a:lnTo>
                  <a:pt x="1658" y="1269"/>
                </a:lnTo>
                <a:lnTo>
                  <a:pt x="1661" y="1262"/>
                </a:lnTo>
                <a:lnTo>
                  <a:pt x="1663" y="1258"/>
                </a:lnTo>
                <a:lnTo>
                  <a:pt x="1663" y="1246"/>
                </a:lnTo>
                <a:lnTo>
                  <a:pt x="1663" y="1246"/>
                </a:lnTo>
                <a:lnTo>
                  <a:pt x="1670" y="1255"/>
                </a:lnTo>
                <a:lnTo>
                  <a:pt x="1670" y="1258"/>
                </a:lnTo>
                <a:lnTo>
                  <a:pt x="1677" y="1253"/>
                </a:lnTo>
                <a:lnTo>
                  <a:pt x="1682" y="1255"/>
                </a:lnTo>
                <a:lnTo>
                  <a:pt x="1684" y="1258"/>
                </a:lnTo>
                <a:lnTo>
                  <a:pt x="1694" y="1260"/>
                </a:lnTo>
                <a:lnTo>
                  <a:pt x="1698" y="1260"/>
                </a:lnTo>
                <a:lnTo>
                  <a:pt x="1703" y="1260"/>
                </a:lnTo>
                <a:lnTo>
                  <a:pt x="1706" y="1258"/>
                </a:lnTo>
                <a:lnTo>
                  <a:pt x="1708" y="1255"/>
                </a:lnTo>
                <a:lnTo>
                  <a:pt x="1710" y="1255"/>
                </a:lnTo>
                <a:lnTo>
                  <a:pt x="1713" y="1255"/>
                </a:lnTo>
                <a:lnTo>
                  <a:pt x="1713" y="1255"/>
                </a:lnTo>
                <a:lnTo>
                  <a:pt x="1717" y="1239"/>
                </a:lnTo>
                <a:lnTo>
                  <a:pt x="1720" y="1236"/>
                </a:lnTo>
                <a:lnTo>
                  <a:pt x="1722" y="1236"/>
                </a:lnTo>
                <a:lnTo>
                  <a:pt x="1722" y="1236"/>
                </a:lnTo>
                <a:lnTo>
                  <a:pt x="1725" y="1234"/>
                </a:lnTo>
                <a:lnTo>
                  <a:pt x="1722" y="1224"/>
                </a:lnTo>
                <a:lnTo>
                  <a:pt x="1722" y="1217"/>
                </a:lnTo>
                <a:lnTo>
                  <a:pt x="1722" y="1212"/>
                </a:lnTo>
                <a:lnTo>
                  <a:pt x="1722" y="1210"/>
                </a:lnTo>
                <a:lnTo>
                  <a:pt x="1725" y="1208"/>
                </a:lnTo>
                <a:lnTo>
                  <a:pt x="1729" y="1205"/>
                </a:lnTo>
                <a:lnTo>
                  <a:pt x="1732" y="1203"/>
                </a:lnTo>
                <a:lnTo>
                  <a:pt x="1732" y="1198"/>
                </a:lnTo>
                <a:lnTo>
                  <a:pt x="1732" y="1193"/>
                </a:lnTo>
                <a:lnTo>
                  <a:pt x="1727" y="1189"/>
                </a:lnTo>
                <a:lnTo>
                  <a:pt x="1725" y="1189"/>
                </a:lnTo>
                <a:lnTo>
                  <a:pt x="1722" y="1193"/>
                </a:lnTo>
                <a:lnTo>
                  <a:pt x="1715" y="1193"/>
                </a:lnTo>
                <a:lnTo>
                  <a:pt x="1708" y="1196"/>
                </a:lnTo>
                <a:lnTo>
                  <a:pt x="1703" y="1198"/>
                </a:lnTo>
                <a:lnTo>
                  <a:pt x="1701" y="1201"/>
                </a:lnTo>
                <a:lnTo>
                  <a:pt x="1698" y="1201"/>
                </a:lnTo>
                <a:lnTo>
                  <a:pt x="1701" y="1196"/>
                </a:lnTo>
                <a:lnTo>
                  <a:pt x="1706" y="1191"/>
                </a:lnTo>
                <a:lnTo>
                  <a:pt x="1708" y="1191"/>
                </a:lnTo>
                <a:lnTo>
                  <a:pt x="1713" y="1191"/>
                </a:lnTo>
                <a:lnTo>
                  <a:pt x="1715" y="1189"/>
                </a:lnTo>
                <a:lnTo>
                  <a:pt x="1715" y="1186"/>
                </a:lnTo>
                <a:lnTo>
                  <a:pt x="1717" y="1179"/>
                </a:lnTo>
                <a:lnTo>
                  <a:pt x="1715" y="1177"/>
                </a:lnTo>
                <a:lnTo>
                  <a:pt x="1713" y="1174"/>
                </a:lnTo>
                <a:lnTo>
                  <a:pt x="1710" y="1172"/>
                </a:lnTo>
                <a:lnTo>
                  <a:pt x="1701" y="1165"/>
                </a:lnTo>
                <a:lnTo>
                  <a:pt x="1701" y="1163"/>
                </a:lnTo>
                <a:lnTo>
                  <a:pt x="1706" y="1163"/>
                </a:lnTo>
                <a:lnTo>
                  <a:pt x="1708" y="1163"/>
                </a:lnTo>
                <a:lnTo>
                  <a:pt x="1710" y="1160"/>
                </a:lnTo>
                <a:lnTo>
                  <a:pt x="1713" y="1151"/>
                </a:lnTo>
                <a:lnTo>
                  <a:pt x="1717" y="1139"/>
                </a:lnTo>
                <a:lnTo>
                  <a:pt x="1715" y="1139"/>
                </a:lnTo>
                <a:lnTo>
                  <a:pt x="1713" y="1139"/>
                </a:lnTo>
                <a:lnTo>
                  <a:pt x="1708" y="1144"/>
                </a:lnTo>
                <a:lnTo>
                  <a:pt x="1706" y="1144"/>
                </a:lnTo>
                <a:lnTo>
                  <a:pt x="1708" y="1139"/>
                </a:lnTo>
                <a:lnTo>
                  <a:pt x="1710" y="1137"/>
                </a:lnTo>
                <a:lnTo>
                  <a:pt x="1713" y="1134"/>
                </a:lnTo>
                <a:lnTo>
                  <a:pt x="1715" y="1134"/>
                </a:lnTo>
                <a:lnTo>
                  <a:pt x="1720" y="1134"/>
                </a:lnTo>
                <a:lnTo>
                  <a:pt x="1725" y="1134"/>
                </a:lnTo>
                <a:lnTo>
                  <a:pt x="1727" y="1129"/>
                </a:lnTo>
                <a:lnTo>
                  <a:pt x="1734" y="1120"/>
                </a:lnTo>
                <a:lnTo>
                  <a:pt x="1736" y="1118"/>
                </a:lnTo>
                <a:lnTo>
                  <a:pt x="1736" y="1118"/>
                </a:lnTo>
                <a:lnTo>
                  <a:pt x="1729" y="1139"/>
                </a:lnTo>
                <a:lnTo>
                  <a:pt x="1727" y="1146"/>
                </a:lnTo>
                <a:lnTo>
                  <a:pt x="1727" y="1148"/>
                </a:lnTo>
                <a:lnTo>
                  <a:pt x="1734" y="1153"/>
                </a:lnTo>
                <a:lnTo>
                  <a:pt x="1736" y="1153"/>
                </a:lnTo>
                <a:lnTo>
                  <a:pt x="1743" y="1151"/>
                </a:lnTo>
                <a:lnTo>
                  <a:pt x="1746" y="1148"/>
                </a:lnTo>
                <a:lnTo>
                  <a:pt x="1748" y="1141"/>
                </a:lnTo>
                <a:lnTo>
                  <a:pt x="1748" y="1141"/>
                </a:lnTo>
                <a:lnTo>
                  <a:pt x="1751" y="1144"/>
                </a:lnTo>
                <a:lnTo>
                  <a:pt x="1755" y="1144"/>
                </a:lnTo>
                <a:lnTo>
                  <a:pt x="1758" y="1148"/>
                </a:lnTo>
                <a:lnTo>
                  <a:pt x="1760" y="1148"/>
                </a:lnTo>
                <a:lnTo>
                  <a:pt x="1760" y="1146"/>
                </a:lnTo>
                <a:lnTo>
                  <a:pt x="1762" y="1144"/>
                </a:lnTo>
                <a:lnTo>
                  <a:pt x="1765" y="1141"/>
                </a:lnTo>
                <a:lnTo>
                  <a:pt x="1767" y="1139"/>
                </a:lnTo>
                <a:lnTo>
                  <a:pt x="1770" y="1137"/>
                </a:lnTo>
                <a:lnTo>
                  <a:pt x="1774" y="1139"/>
                </a:lnTo>
                <a:lnTo>
                  <a:pt x="1777" y="1139"/>
                </a:lnTo>
                <a:lnTo>
                  <a:pt x="1781" y="1137"/>
                </a:lnTo>
                <a:lnTo>
                  <a:pt x="1788" y="1127"/>
                </a:lnTo>
                <a:lnTo>
                  <a:pt x="1796" y="1120"/>
                </a:lnTo>
                <a:lnTo>
                  <a:pt x="1805" y="1120"/>
                </a:lnTo>
                <a:lnTo>
                  <a:pt x="1810" y="1120"/>
                </a:lnTo>
                <a:lnTo>
                  <a:pt x="1796" y="1129"/>
                </a:lnTo>
                <a:lnTo>
                  <a:pt x="1793" y="1137"/>
                </a:lnTo>
                <a:lnTo>
                  <a:pt x="1796" y="1146"/>
                </a:lnTo>
                <a:lnTo>
                  <a:pt x="1796" y="1148"/>
                </a:lnTo>
                <a:lnTo>
                  <a:pt x="1800" y="1153"/>
                </a:lnTo>
                <a:lnTo>
                  <a:pt x="1807" y="1156"/>
                </a:lnTo>
                <a:lnTo>
                  <a:pt x="1803" y="1160"/>
                </a:lnTo>
                <a:lnTo>
                  <a:pt x="1800" y="1163"/>
                </a:lnTo>
                <a:lnTo>
                  <a:pt x="1800" y="1165"/>
                </a:lnTo>
                <a:lnTo>
                  <a:pt x="1803" y="1167"/>
                </a:lnTo>
                <a:lnTo>
                  <a:pt x="1810" y="1163"/>
                </a:lnTo>
                <a:lnTo>
                  <a:pt x="1815" y="1160"/>
                </a:lnTo>
                <a:lnTo>
                  <a:pt x="1819" y="1163"/>
                </a:lnTo>
                <a:lnTo>
                  <a:pt x="1819" y="1163"/>
                </a:lnTo>
                <a:lnTo>
                  <a:pt x="1819" y="1165"/>
                </a:lnTo>
                <a:lnTo>
                  <a:pt x="1822" y="1170"/>
                </a:lnTo>
                <a:lnTo>
                  <a:pt x="1845" y="1167"/>
                </a:lnTo>
                <a:lnTo>
                  <a:pt x="1845" y="1170"/>
                </a:lnTo>
                <a:lnTo>
                  <a:pt x="1841" y="1177"/>
                </a:lnTo>
                <a:lnTo>
                  <a:pt x="1841" y="1182"/>
                </a:lnTo>
                <a:lnTo>
                  <a:pt x="1836" y="1189"/>
                </a:lnTo>
                <a:lnTo>
                  <a:pt x="1838" y="1189"/>
                </a:lnTo>
                <a:lnTo>
                  <a:pt x="1845" y="1189"/>
                </a:lnTo>
                <a:lnTo>
                  <a:pt x="1852" y="1189"/>
                </a:lnTo>
                <a:lnTo>
                  <a:pt x="1862" y="1193"/>
                </a:lnTo>
                <a:lnTo>
                  <a:pt x="1869" y="1193"/>
                </a:lnTo>
                <a:lnTo>
                  <a:pt x="1874" y="1189"/>
                </a:lnTo>
                <a:lnTo>
                  <a:pt x="1876" y="1184"/>
                </a:lnTo>
                <a:lnTo>
                  <a:pt x="1881" y="1174"/>
                </a:lnTo>
                <a:lnTo>
                  <a:pt x="1886" y="1167"/>
                </a:lnTo>
                <a:lnTo>
                  <a:pt x="1893" y="1160"/>
                </a:lnTo>
                <a:lnTo>
                  <a:pt x="1893" y="1158"/>
                </a:lnTo>
                <a:lnTo>
                  <a:pt x="1890" y="1170"/>
                </a:lnTo>
                <a:lnTo>
                  <a:pt x="1888" y="1174"/>
                </a:lnTo>
                <a:lnTo>
                  <a:pt x="1888" y="1184"/>
                </a:lnTo>
                <a:lnTo>
                  <a:pt x="1888" y="1196"/>
                </a:lnTo>
                <a:lnTo>
                  <a:pt x="1890" y="1201"/>
                </a:lnTo>
                <a:lnTo>
                  <a:pt x="1895" y="1203"/>
                </a:lnTo>
                <a:lnTo>
                  <a:pt x="1900" y="1205"/>
                </a:lnTo>
                <a:lnTo>
                  <a:pt x="1902" y="1208"/>
                </a:lnTo>
                <a:lnTo>
                  <a:pt x="1907" y="1208"/>
                </a:lnTo>
                <a:lnTo>
                  <a:pt x="1916" y="1208"/>
                </a:lnTo>
                <a:lnTo>
                  <a:pt x="1926" y="1212"/>
                </a:lnTo>
                <a:lnTo>
                  <a:pt x="1931" y="1217"/>
                </a:lnTo>
                <a:lnTo>
                  <a:pt x="1931" y="1220"/>
                </a:lnTo>
                <a:lnTo>
                  <a:pt x="1928" y="1222"/>
                </a:lnTo>
                <a:lnTo>
                  <a:pt x="1928" y="1227"/>
                </a:lnTo>
                <a:lnTo>
                  <a:pt x="1938" y="1224"/>
                </a:lnTo>
                <a:lnTo>
                  <a:pt x="1947" y="1224"/>
                </a:lnTo>
                <a:lnTo>
                  <a:pt x="1961" y="1217"/>
                </a:lnTo>
                <a:lnTo>
                  <a:pt x="1987" y="1208"/>
                </a:lnTo>
                <a:lnTo>
                  <a:pt x="2009" y="1205"/>
                </a:lnTo>
                <a:lnTo>
                  <a:pt x="2032" y="1205"/>
                </a:lnTo>
                <a:lnTo>
                  <a:pt x="2054" y="1208"/>
                </a:lnTo>
                <a:lnTo>
                  <a:pt x="2061" y="1205"/>
                </a:lnTo>
                <a:lnTo>
                  <a:pt x="2066" y="1201"/>
                </a:lnTo>
                <a:lnTo>
                  <a:pt x="2066" y="1198"/>
                </a:lnTo>
                <a:lnTo>
                  <a:pt x="2066" y="1193"/>
                </a:lnTo>
                <a:lnTo>
                  <a:pt x="2066" y="1191"/>
                </a:lnTo>
                <a:lnTo>
                  <a:pt x="2066" y="1191"/>
                </a:lnTo>
                <a:lnTo>
                  <a:pt x="2068" y="1191"/>
                </a:lnTo>
                <a:lnTo>
                  <a:pt x="2070" y="1193"/>
                </a:lnTo>
                <a:lnTo>
                  <a:pt x="2073" y="1201"/>
                </a:lnTo>
                <a:lnTo>
                  <a:pt x="2073" y="1203"/>
                </a:lnTo>
                <a:lnTo>
                  <a:pt x="2068" y="1212"/>
                </a:lnTo>
                <a:lnTo>
                  <a:pt x="2073" y="1215"/>
                </a:lnTo>
                <a:lnTo>
                  <a:pt x="2101" y="1224"/>
                </a:lnTo>
                <a:lnTo>
                  <a:pt x="2111" y="1224"/>
                </a:lnTo>
                <a:lnTo>
                  <a:pt x="2123" y="1224"/>
                </a:lnTo>
                <a:lnTo>
                  <a:pt x="2132" y="1220"/>
                </a:lnTo>
                <a:lnTo>
                  <a:pt x="2146" y="1208"/>
                </a:lnTo>
                <a:lnTo>
                  <a:pt x="2149" y="1205"/>
                </a:lnTo>
                <a:lnTo>
                  <a:pt x="2158" y="1186"/>
                </a:lnTo>
                <a:lnTo>
                  <a:pt x="2163" y="1182"/>
                </a:lnTo>
                <a:lnTo>
                  <a:pt x="2165" y="1182"/>
                </a:lnTo>
                <a:lnTo>
                  <a:pt x="2168" y="1182"/>
                </a:lnTo>
                <a:lnTo>
                  <a:pt x="2177" y="1191"/>
                </a:lnTo>
                <a:lnTo>
                  <a:pt x="2191" y="1193"/>
                </a:lnTo>
                <a:lnTo>
                  <a:pt x="2189" y="1196"/>
                </a:lnTo>
                <a:lnTo>
                  <a:pt x="2182" y="1196"/>
                </a:lnTo>
                <a:lnTo>
                  <a:pt x="2182" y="1198"/>
                </a:lnTo>
                <a:lnTo>
                  <a:pt x="2179" y="1203"/>
                </a:lnTo>
                <a:lnTo>
                  <a:pt x="2179" y="1208"/>
                </a:lnTo>
                <a:lnTo>
                  <a:pt x="2182" y="1215"/>
                </a:lnTo>
                <a:lnTo>
                  <a:pt x="2182" y="1220"/>
                </a:lnTo>
                <a:lnTo>
                  <a:pt x="2182" y="1222"/>
                </a:lnTo>
                <a:lnTo>
                  <a:pt x="2177" y="1208"/>
                </a:lnTo>
                <a:lnTo>
                  <a:pt x="2175" y="1196"/>
                </a:lnTo>
                <a:lnTo>
                  <a:pt x="2175" y="1193"/>
                </a:lnTo>
                <a:lnTo>
                  <a:pt x="2168" y="1186"/>
                </a:lnTo>
                <a:lnTo>
                  <a:pt x="2165" y="1186"/>
                </a:lnTo>
                <a:lnTo>
                  <a:pt x="2163" y="1189"/>
                </a:lnTo>
                <a:lnTo>
                  <a:pt x="2163" y="1191"/>
                </a:lnTo>
                <a:lnTo>
                  <a:pt x="2160" y="1193"/>
                </a:lnTo>
                <a:lnTo>
                  <a:pt x="2160" y="1196"/>
                </a:lnTo>
                <a:lnTo>
                  <a:pt x="2163" y="1201"/>
                </a:lnTo>
                <a:lnTo>
                  <a:pt x="2165" y="1205"/>
                </a:lnTo>
                <a:lnTo>
                  <a:pt x="2168" y="1212"/>
                </a:lnTo>
                <a:lnTo>
                  <a:pt x="2168" y="1215"/>
                </a:lnTo>
                <a:lnTo>
                  <a:pt x="2165" y="1224"/>
                </a:lnTo>
                <a:lnTo>
                  <a:pt x="2163" y="1229"/>
                </a:lnTo>
                <a:lnTo>
                  <a:pt x="2158" y="1231"/>
                </a:lnTo>
                <a:lnTo>
                  <a:pt x="2158" y="1234"/>
                </a:lnTo>
                <a:lnTo>
                  <a:pt x="2158" y="1236"/>
                </a:lnTo>
                <a:lnTo>
                  <a:pt x="2163" y="1239"/>
                </a:lnTo>
                <a:lnTo>
                  <a:pt x="2170" y="1241"/>
                </a:lnTo>
                <a:lnTo>
                  <a:pt x="2184" y="1248"/>
                </a:lnTo>
                <a:lnTo>
                  <a:pt x="2210" y="1255"/>
                </a:lnTo>
                <a:lnTo>
                  <a:pt x="2222" y="1260"/>
                </a:lnTo>
                <a:lnTo>
                  <a:pt x="2231" y="1260"/>
                </a:lnTo>
                <a:lnTo>
                  <a:pt x="2231" y="1260"/>
                </a:lnTo>
                <a:lnTo>
                  <a:pt x="2229" y="1265"/>
                </a:lnTo>
                <a:lnTo>
                  <a:pt x="2231" y="1265"/>
                </a:lnTo>
                <a:lnTo>
                  <a:pt x="2236" y="1265"/>
                </a:lnTo>
                <a:lnTo>
                  <a:pt x="2241" y="1265"/>
                </a:lnTo>
                <a:lnTo>
                  <a:pt x="2248" y="1269"/>
                </a:lnTo>
                <a:lnTo>
                  <a:pt x="2262" y="1276"/>
                </a:lnTo>
                <a:lnTo>
                  <a:pt x="2267" y="1281"/>
                </a:lnTo>
                <a:lnTo>
                  <a:pt x="2269" y="1286"/>
                </a:lnTo>
                <a:lnTo>
                  <a:pt x="2274" y="1291"/>
                </a:lnTo>
                <a:lnTo>
                  <a:pt x="2281" y="1298"/>
                </a:lnTo>
                <a:lnTo>
                  <a:pt x="2286" y="1303"/>
                </a:lnTo>
                <a:lnTo>
                  <a:pt x="2291" y="1303"/>
                </a:lnTo>
                <a:lnTo>
                  <a:pt x="2293" y="1303"/>
                </a:lnTo>
                <a:lnTo>
                  <a:pt x="2293" y="1307"/>
                </a:lnTo>
                <a:lnTo>
                  <a:pt x="2295" y="1307"/>
                </a:lnTo>
                <a:lnTo>
                  <a:pt x="2324" y="1322"/>
                </a:lnTo>
                <a:lnTo>
                  <a:pt x="2336" y="1324"/>
                </a:lnTo>
                <a:lnTo>
                  <a:pt x="2348" y="1329"/>
                </a:lnTo>
                <a:lnTo>
                  <a:pt x="2352" y="1331"/>
                </a:lnTo>
                <a:lnTo>
                  <a:pt x="2355" y="1329"/>
                </a:lnTo>
                <a:lnTo>
                  <a:pt x="2357" y="1319"/>
                </a:lnTo>
                <a:lnTo>
                  <a:pt x="2374" y="1312"/>
                </a:lnTo>
                <a:lnTo>
                  <a:pt x="2376" y="1310"/>
                </a:lnTo>
                <a:lnTo>
                  <a:pt x="2378" y="1307"/>
                </a:lnTo>
                <a:lnTo>
                  <a:pt x="2376" y="1300"/>
                </a:lnTo>
                <a:lnTo>
                  <a:pt x="2371" y="1295"/>
                </a:lnTo>
                <a:lnTo>
                  <a:pt x="2364" y="1288"/>
                </a:lnTo>
                <a:lnTo>
                  <a:pt x="2357" y="1286"/>
                </a:lnTo>
                <a:lnTo>
                  <a:pt x="2350" y="1288"/>
                </a:lnTo>
                <a:lnTo>
                  <a:pt x="2352" y="1281"/>
                </a:lnTo>
                <a:lnTo>
                  <a:pt x="2350" y="1279"/>
                </a:lnTo>
                <a:lnTo>
                  <a:pt x="2343" y="1276"/>
                </a:lnTo>
                <a:lnTo>
                  <a:pt x="2343" y="1276"/>
                </a:lnTo>
                <a:lnTo>
                  <a:pt x="2340" y="1274"/>
                </a:lnTo>
                <a:lnTo>
                  <a:pt x="2338" y="1272"/>
                </a:lnTo>
                <a:lnTo>
                  <a:pt x="2331" y="1269"/>
                </a:lnTo>
                <a:lnTo>
                  <a:pt x="2321" y="1267"/>
                </a:lnTo>
                <a:lnTo>
                  <a:pt x="2317" y="1269"/>
                </a:lnTo>
                <a:lnTo>
                  <a:pt x="2314" y="1272"/>
                </a:lnTo>
                <a:lnTo>
                  <a:pt x="2312" y="1272"/>
                </a:lnTo>
                <a:lnTo>
                  <a:pt x="2314" y="1265"/>
                </a:lnTo>
                <a:lnTo>
                  <a:pt x="2317" y="1262"/>
                </a:lnTo>
                <a:lnTo>
                  <a:pt x="2317" y="1260"/>
                </a:lnTo>
                <a:lnTo>
                  <a:pt x="2312" y="1255"/>
                </a:lnTo>
                <a:lnTo>
                  <a:pt x="2312" y="1253"/>
                </a:lnTo>
                <a:lnTo>
                  <a:pt x="2321" y="1255"/>
                </a:lnTo>
                <a:lnTo>
                  <a:pt x="2336" y="1258"/>
                </a:lnTo>
                <a:lnTo>
                  <a:pt x="2340" y="1260"/>
                </a:lnTo>
                <a:lnTo>
                  <a:pt x="2343" y="1265"/>
                </a:lnTo>
                <a:lnTo>
                  <a:pt x="2345" y="1265"/>
                </a:lnTo>
                <a:lnTo>
                  <a:pt x="2350" y="1267"/>
                </a:lnTo>
                <a:lnTo>
                  <a:pt x="2355" y="1269"/>
                </a:lnTo>
                <a:lnTo>
                  <a:pt x="2359" y="1269"/>
                </a:lnTo>
                <a:lnTo>
                  <a:pt x="2359" y="1269"/>
                </a:lnTo>
                <a:lnTo>
                  <a:pt x="2362" y="1267"/>
                </a:lnTo>
                <a:lnTo>
                  <a:pt x="2362" y="1262"/>
                </a:lnTo>
                <a:lnTo>
                  <a:pt x="2362" y="1258"/>
                </a:lnTo>
                <a:lnTo>
                  <a:pt x="2359" y="1255"/>
                </a:lnTo>
                <a:lnTo>
                  <a:pt x="2357" y="1250"/>
                </a:lnTo>
                <a:lnTo>
                  <a:pt x="2355" y="1239"/>
                </a:lnTo>
                <a:lnTo>
                  <a:pt x="2357" y="1241"/>
                </a:lnTo>
                <a:lnTo>
                  <a:pt x="2359" y="1243"/>
                </a:lnTo>
                <a:lnTo>
                  <a:pt x="2364" y="1255"/>
                </a:lnTo>
                <a:lnTo>
                  <a:pt x="2367" y="1255"/>
                </a:lnTo>
                <a:lnTo>
                  <a:pt x="2369" y="1250"/>
                </a:lnTo>
                <a:lnTo>
                  <a:pt x="2376" y="1250"/>
                </a:lnTo>
                <a:lnTo>
                  <a:pt x="2367" y="1262"/>
                </a:lnTo>
                <a:lnTo>
                  <a:pt x="2367" y="1265"/>
                </a:lnTo>
                <a:lnTo>
                  <a:pt x="2381" y="1281"/>
                </a:lnTo>
                <a:lnTo>
                  <a:pt x="2383" y="1284"/>
                </a:lnTo>
                <a:lnTo>
                  <a:pt x="2383" y="1298"/>
                </a:lnTo>
                <a:lnTo>
                  <a:pt x="2385" y="1303"/>
                </a:lnTo>
                <a:lnTo>
                  <a:pt x="2388" y="1303"/>
                </a:lnTo>
                <a:lnTo>
                  <a:pt x="2402" y="1298"/>
                </a:lnTo>
                <a:lnTo>
                  <a:pt x="2409" y="1300"/>
                </a:lnTo>
                <a:lnTo>
                  <a:pt x="2416" y="1305"/>
                </a:lnTo>
                <a:lnTo>
                  <a:pt x="2421" y="1310"/>
                </a:lnTo>
                <a:lnTo>
                  <a:pt x="2428" y="1310"/>
                </a:lnTo>
                <a:lnTo>
                  <a:pt x="2430" y="1307"/>
                </a:lnTo>
                <a:lnTo>
                  <a:pt x="2433" y="1303"/>
                </a:lnTo>
                <a:lnTo>
                  <a:pt x="2433" y="1300"/>
                </a:lnTo>
                <a:lnTo>
                  <a:pt x="2430" y="1298"/>
                </a:lnTo>
                <a:lnTo>
                  <a:pt x="2421" y="1281"/>
                </a:lnTo>
                <a:lnTo>
                  <a:pt x="2416" y="1272"/>
                </a:lnTo>
                <a:lnTo>
                  <a:pt x="2414" y="1265"/>
                </a:lnTo>
                <a:lnTo>
                  <a:pt x="2409" y="1255"/>
                </a:lnTo>
                <a:lnTo>
                  <a:pt x="2400" y="1241"/>
                </a:lnTo>
                <a:lnTo>
                  <a:pt x="2393" y="1224"/>
                </a:lnTo>
                <a:lnTo>
                  <a:pt x="2383" y="1215"/>
                </a:lnTo>
                <a:lnTo>
                  <a:pt x="2388" y="1212"/>
                </a:lnTo>
                <a:lnTo>
                  <a:pt x="2388" y="1212"/>
                </a:lnTo>
                <a:lnTo>
                  <a:pt x="2388" y="1208"/>
                </a:lnTo>
                <a:lnTo>
                  <a:pt x="2381" y="1203"/>
                </a:lnTo>
                <a:lnTo>
                  <a:pt x="2385" y="1201"/>
                </a:lnTo>
                <a:lnTo>
                  <a:pt x="2385" y="1196"/>
                </a:lnTo>
                <a:lnTo>
                  <a:pt x="2385" y="1189"/>
                </a:lnTo>
                <a:lnTo>
                  <a:pt x="2385" y="1191"/>
                </a:lnTo>
                <a:lnTo>
                  <a:pt x="2388" y="1198"/>
                </a:lnTo>
                <a:lnTo>
                  <a:pt x="2393" y="1208"/>
                </a:lnTo>
                <a:lnTo>
                  <a:pt x="2402" y="1222"/>
                </a:lnTo>
                <a:lnTo>
                  <a:pt x="2412" y="1246"/>
                </a:lnTo>
                <a:lnTo>
                  <a:pt x="2416" y="1250"/>
                </a:lnTo>
                <a:lnTo>
                  <a:pt x="2423" y="1250"/>
                </a:lnTo>
                <a:lnTo>
                  <a:pt x="2423" y="1253"/>
                </a:lnTo>
                <a:lnTo>
                  <a:pt x="2428" y="1262"/>
                </a:lnTo>
                <a:lnTo>
                  <a:pt x="2442" y="1281"/>
                </a:lnTo>
                <a:lnTo>
                  <a:pt x="2449" y="1286"/>
                </a:lnTo>
                <a:lnTo>
                  <a:pt x="2459" y="1286"/>
                </a:lnTo>
                <a:lnTo>
                  <a:pt x="2468" y="1288"/>
                </a:lnTo>
                <a:lnTo>
                  <a:pt x="2475" y="1293"/>
                </a:lnTo>
                <a:lnTo>
                  <a:pt x="2478" y="1295"/>
                </a:lnTo>
                <a:lnTo>
                  <a:pt x="2480" y="1288"/>
                </a:lnTo>
                <a:lnTo>
                  <a:pt x="2480" y="1272"/>
                </a:lnTo>
                <a:lnTo>
                  <a:pt x="2483" y="1262"/>
                </a:lnTo>
                <a:lnTo>
                  <a:pt x="2485" y="1260"/>
                </a:lnTo>
                <a:lnTo>
                  <a:pt x="2487" y="1260"/>
                </a:lnTo>
                <a:lnTo>
                  <a:pt x="2487" y="1262"/>
                </a:lnTo>
                <a:lnTo>
                  <a:pt x="2485" y="1265"/>
                </a:lnTo>
                <a:lnTo>
                  <a:pt x="2485" y="1286"/>
                </a:lnTo>
                <a:lnTo>
                  <a:pt x="2485" y="1293"/>
                </a:lnTo>
                <a:lnTo>
                  <a:pt x="2490" y="1303"/>
                </a:lnTo>
                <a:lnTo>
                  <a:pt x="2492" y="1307"/>
                </a:lnTo>
                <a:lnTo>
                  <a:pt x="2502" y="1314"/>
                </a:lnTo>
                <a:lnTo>
                  <a:pt x="2506" y="1319"/>
                </a:lnTo>
                <a:lnTo>
                  <a:pt x="2513" y="1326"/>
                </a:lnTo>
                <a:lnTo>
                  <a:pt x="2516" y="1326"/>
                </a:lnTo>
                <a:lnTo>
                  <a:pt x="2518" y="1326"/>
                </a:lnTo>
                <a:lnTo>
                  <a:pt x="2520" y="1324"/>
                </a:lnTo>
                <a:lnTo>
                  <a:pt x="2520" y="1314"/>
                </a:lnTo>
                <a:lnTo>
                  <a:pt x="2525" y="1314"/>
                </a:lnTo>
                <a:lnTo>
                  <a:pt x="2542" y="1314"/>
                </a:lnTo>
                <a:lnTo>
                  <a:pt x="2542" y="1314"/>
                </a:lnTo>
                <a:lnTo>
                  <a:pt x="2525" y="1319"/>
                </a:lnTo>
                <a:lnTo>
                  <a:pt x="2523" y="1322"/>
                </a:lnTo>
                <a:lnTo>
                  <a:pt x="2525" y="1324"/>
                </a:lnTo>
                <a:lnTo>
                  <a:pt x="2528" y="1331"/>
                </a:lnTo>
                <a:lnTo>
                  <a:pt x="2532" y="1333"/>
                </a:lnTo>
                <a:lnTo>
                  <a:pt x="2556" y="1345"/>
                </a:lnTo>
                <a:lnTo>
                  <a:pt x="2554" y="1345"/>
                </a:lnTo>
                <a:lnTo>
                  <a:pt x="2542" y="1343"/>
                </a:lnTo>
                <a:lnTo>
                  <a:pt x="2528" y="1338"/>
                </a:lnTo>
                <a:lnTo>
                  <a:pt x="2525" y="1341"/>
                </a:lnTo>
                <a:lnTo>
                  <a:pt x="2525" y="1343"/>
                </a:lnTo>
                <a:lnTo>
                  <a:pt x="2525" y="1345"/>
                </a:lnTo>
                <a:lnTo>
                  <a:pt x="2532" y="1352"/>
                </a:lnTo>
                <a:lnTo>
                  <a:pt x="2547" y="1374"/>
                </a:lnTo>
                <a:lnTo>
                  <a:pt x="2549" y="1390"/>
                </a:lnTo>
                <a:lnTo>
                  <a:pt x="2582" y="1395"/>
                </a:lnTo>
                <a:lnTo>
                  <a:pt x="2587" y="1393"/>
                </a:lnTo>
                <a:lnTo>
                  <a:pt x="2589" y="1393"/>
                </a:lnTo>
                <a:lnTo>
                  <a:pt x="2589" y="1402"/>
                </a:lnTo>
                <a:lnTo>
                  <a:pt x="2592" y="1405"/>
                </a:lnTo>
                <a:lnTo>
                  <a:pt x="2594" y="1407"/>
                </a:lnTo>
                <a:lnTo>
                  <a:pt x="2601" y="1414"/>
                </a:lnTo>
                <a:lnTo>
                  <a:pt x="2606" y="1414"/>
                </a:lnTo>
                <a:lnTo>
                  <a:pt x="2615" y="1414"/>
                </a:lnTo>
                <a:lnTo>
                  <a:pt x="2620" y="1426"/>
                </a:lnTo>
                <a:lnTo>
                  <a:pt x="2622" y="1428"/>
                </a:lnTo>
                <a:lnTo>
                  <a:pt x="2627" y="1426"/>
                </a:lnTo>
                <a:lnTo>
                  <a:pt x="2627" y="1428"/>
                </a:lnTo>
                <a:lnTo>
                  <a:pt x="2629" y="1433"/>
                </a:lnTo>
                <a:lnTo>
                  <a:pt x="2632" y="1438"/>
                </a:lnTo>
                <a:lnTo>
                  <a:pt x="2637" y="1440"/>
                </a:lnTo>
                <a:lnTo>
                  <a:pt x="2641" y="1445"/>
                </a:lnTo>
                <a:lnTo>
                  <a:pt x="2646" y="1445"/>
                </a:lnTo>
                <a:lnTo>
                  <a:pt x="2653" y="1445"/>
                </a:lnTo>
                <a:lnTo>
                  <a:pt x="2658" y="1450"/>
                </a:lnTo>
                <a:lnTo>
                  <a:pt x="2660" y="1454"/>
                </a:lnTo>
                <a:lnTo>
                  <a:pt x="2665" y="1457"/>
                </a:lnTo>
                <a:lnTo>
                  <a:pt x="2667" y="1457"/>
                </a:lnTo>
                <a:lnTo>
                  <a:pt x="2684" y="1454"/>
                </a:lnTo>
                <a:lnTo>
                  <a:pt x="2674" y="1461"/>
                </a:lnTo>
                <a:lnTo>
                  <a:pt x="2670" y="1464"/>
                </a:lnTo>
                <a:lnTo>
                  <a:pt x="2667" y="1492"/>
                </a:lnTo>
                <a:lnTo>
                  <a:pt x="2667" y="1502"/>
                </a:lnTo>
                <a:lnTo>
                  <a:pt x="2665" y="1509"/>
                </a:lnTo>
                <a:lnTo>
                  <a:pt x="2663" y="1514"/>
                </a:lnTo>
                <a:lnTo>
                  <a:pt x="2663" y="1516"/>
                </a:lnTo>
                <a:lnTo>
                  <a:pt x="2672" y="1528"/>
                </a:lnTo>
                <a:lnTo>
                  <a:pt x="2674" y="1530"/>
                </a:lnTo>
                <a:lnTo>
                  <a:pt x="2684" y="1530"/>
                </a:lnTo>
                <a:lnTo>
                  <a:pt x="2684" y="1528"/>
                </a:lnTo>
                <a:lnTo>
                  <a:pt x="2686" y="1518"/>
                </a:lnTo>
                <a:lnTo>
                  <a:pt x="2684" y="1507"/>
                </a:lnTo>
                <a:lnTo>
                  <a:pt x="2684" y="1504"/>
                </a:lnTo>
                <a:lnTo>
                  <a:pt x="2684" y="1502"/>
                </a:lnTo>
                <a:lnTo>
                  <a:pt x="2682" y="1497"/>
                </a:lnTo>
                <a:lnTo>
                  <a:pt x="2682" y="1495"/>
                </a:lnTo>
                <a:lnTo>
                  <a:pt x="2682" y="1492"/>
                </a:lnTo>
                <a:lnTo>
                  <a:pt x="2689" y="1483"/>
                </a:lnTo>
                <a:lnTo>
                  <a:pt x="2705" y="1469"/>
                </a:lnTo>
                <a:lnTo>
                  <a:pt x="2717" y="1457"/>
                </a:lnTo>
                <a:lnTo>
                  <a:pt x="2715" y="1461"/>
                </a:lnTo>
                <a:lnTo>
                  <a:pt x="2712" y="1466"/>
                </a:lnTo>
                <a:lnTo>
                  <a:pt x="2715" y="1471"/>
                </a:lnTo>
                <a:lnTo>
                  <a:pt x="2729" y="1483"/>
                </a:lnTo>
                <a:lnTo>
                  <a:pt x="2734" y="1490"/>
                </a:lnTo>
                <a:lnTo>
                  <a:pt x="2741" y="1502"/>
                </a:lnTo>
                <a:lnTo>
                  <a:pt x="2743" y="1507"/>
                </a:lnTo>
                <a:lnTo>
                  <a:pt x="2746" y="1516"/>
                </a:lnTo>
                <a:lnTo>
                  <a:pt x="2753" y="1526"/>
                </a:lnTo>
                <a:lnTo>
                  <a:pt x="2753" y="1528"/>
                </a:lnTo>
                <a:lnTo>
                  <a:pt x="2760" y="1528"/>
                </a:lnTo>
                <a:lnTo>
                  <a:pt x="2760" y="1530"/>
                </a:lnTo>
                <a:lnTo>
                  <a:pt x="2748" y="1540"/>
                </a:lnTo>
                <a:lnTo>
                  <a:pt x="2748" y="1549"/>
                </a:lnTo>
                <a:lnTo>
                  <a:pt x="2748" y="1552"/>
                </a:lnTo>
                <a:lnTo>
                  <a:pt x="2755" y="1559"/>
                </a:lnTo>
                <a:lnTo>
                  <a:pt x="2762" y="1568"/>
                </a:lnTo>
                <a:lnTo>
                  <a:pt x="2772" y="1582"/>
                </a:lnTo>
                <a:lnTo>
                  <a:pt x="2786" y="1578"/>
                </a:lnTo>
                <a:lnTo>
                  <a:pt x="2788" y="1580"/>
                </a:lnTo>
                <a:lnTo>
                  <a:pt x="2791" y="1571"/>
                </a:lnTo>
                <a:lnTo>
                  <a:pt x="2798" y="1556"/>
                </a:lnTo>
                <a:lnTo>
                  <a:pt x="2800" y="1547"/>
                </a:lnTo>
                <a:lnTo>
                  <a:pt x="2798" y="1542"/>
                </a:lnTo>
                <a:close/>
                <a:moveTo>
                  <a:pt x="985" y="508"/>
                </a:moveTo>
                <a:lnTo>
                  <a:pt x="985" y="506"/>
                </a:lnTo>
                <a:lnTo>
                  <a:pt x="976" y="510"/>
                </a:lnTo>
                <a:lnTo>
                  <a:pt x="971" y="513"/>
                </a:lnTo>
                <a:lnTo>
                  <a:pt x="969" y="515"/>
                </a:lnTo>
                <a:lnTo>
                  <a:pt x="971" y="515"/>
                </a:lnTo>
                <a:lnTo>
                  <a:pt x="978" y="510"/>
                </a:lnTo>
                <a:lnTo>
                  <a:pt x="985" y="508"/>
                </a:lnTo>
                <a:close/>
                <a:moveTo>
                  <a:pt x="784" y="816"/>
                </a:moveTo>
                <a:lnTo>
                  <a:pt x="789" y="807"/>
                </a:lnTo>
                <a:lnTo>
                  <a:pt x="779" y="800"/>
                </a:lnTo>
                <a:lnTo>
                  <a:pt x="770" y="795"/>
                </a:lnTo>
                <a:lnTo>
                  <a:pt x="765" y="795"/>
                </a:lnTo>
                <a:lnTo>
                  <a:pt x="760" y="793"/>
                </a:lnTo>
                <a:lnTo>
                  <a:pt x="756" y="788"/>
                </a:lnTo>
                <a:lnTo>
                  <a:pt x="756" y="786"/>
                </a:lnTo>
                <a:lnTo>
                  <a:pt x="753" y="781"/>
                </a:lnTo>
                <a:lnTo>
                  <a:pt x="749" y="778"/>
                </a:lnTo>
                <a:lnTo>
                  <a:pt x="739" y="771"/>
                </a:lnTo>
                <a:lnTo>
                  <a:pt x="739" y="767"/>
                </a:lnTo>
                <a:lnTo>
                  <a:pt x="739" y="759"/>
                </a:lnTo>
                <a:lnTo>
                  <a:pt x="739" y="755"/>
                </a:lnTo>
                <a:lnTo>
                  <a:pt x="737" y="752"/>
                </a:lnTo>
                <a:lnTo>
                  <a:pt x="732" y="745"/>
                </a:lnTo>
                <a:lnTo>
                  <a:pt x="727" y="743"/>
                </a:lnTo>
                <a:lnTo>
                  <a:pt x="722" y="743"/>
                </a:lnTo>
                <a:lnTo>
                  <a:pt x="718" y="743"/>
                </a:lnTo>
                <a:lnTo>
                  <a:pt x="706" y="748"/>
                </a:lnTo>
                <a:lnTo>
                  <a:pt x="699" y="748"/>
                </a:lnTo>
                <a:lnTo>
                  <a:pt x="694" y="740"/>
                </a:lnTo>
                <a:lnTo>
                  <a:pt x="687" y="738"/>
                </a:lnTo>
                <a:lnTo>
                  <a:pt x="682" y="738"/>
                </a:lnTo>
                <a:lnTo>
                  <a:pt x="685" y="736"/>
                </a:lnTo>
                <a:lnTo>
                  <a:pt x="677" y="721"/>
                </a:lnTo>
                <a:lnTo>
                  <a:pt x="673" y="724"/>
                </a:lnTo>
                <a:lnTo>
                  <a:pt x="668" y="736"/>
                </a:lnTo>
                <a:lnTo>
                  <a:pt x="666" y="740"/>
                </a:lnTo>
                <a:lnTo>
                  <a:pt x="663" y="748"/>
                </a:lnTo>
                <a:lnTo>
                  <a:pt x="663" y="752"/>
                </a:lnTo>
                <a:lnTo>
                  <a:pt x="663" y="757"/>
                </a:lnTo>
                <a:lnTo>
                  <a:pt x="668" y="764"/>
                </a:lnTo>
                <a:lnTo>
                  <a:pt x="670" y="767"/>
                </a:lnTo>
                <a:lnTo>
                  <a:pt x="677" y="769"/>
                </a:lnTo>
                <a:lnTo>
                  <a:pt x="682" y="767"/>
                </a:lnTo>
                <a:lnTo>
                  <a:pt x="689" y="762"/>
                </a:lnTo>
                <a:lnTo>
                  <a:pt x="694" y="762"/>
                </a:lnTo>
                <a:lnTo>
                  <a:pt x="699" y="762"/>
                </a:lnTo>
                <a:lnTo>
                  <a:pt x="703" y="764"/>
                </a:lnTo>
                <a:lnTo>
                  <a:pt x="715" y="776"/>
                </a:lnTo>
                <a:lnTo>
                  <a:pt x="718" y="781"/>
                </a:lnTo>
                <a:lnTo>
                  <a:pt x="720" y="786"/>
                </a:lnTo>
                <a:lnTo>
                  <a:pt x="722" y="790"/>
                </a:lnTo>
                <a:lnTo>
                  <a:pt x="722" y="795"/>
                </a:lnTo>
                <a:lnTo>
                  <a:pt x="722" y="800"/>
                </a:lnTo>
                <a:lnTo>
                  <a:pt x="727" y="802"/>
                </a:lnTo>
                <a:lnTo>
                  <a:pt x="732" y="804"/>
                </a:lnTo>
                <a:lnTo>
                  <a:pt x="737" y="812"/>
                </a:lnTo>
                <a:lnTo>
                  <a:pt x="737" y="814"/>
                </a:lnTo>
                <a:lnTo>
                  <a:pt x="739" y="816"/>
                </a:lnTo>
                <a:lnTo>
                  <a:pt x="739" y="828"/>
                </a:lnTo>
                <a:lnTo>
                  <a:pt x="739" y="833"/>
                </a:lnTo>
                <a:lnTo>
                  <a:pt x="741" y="833"/>
                </a:lnTo>
                <a:lnTo>
                  <a:pt x="744" y="831"/>
                </a:lnTo>
                <a:lnTo>
                  <a:pt x="746" y="823"/>
                </a:lnTo>
                <a:lnTo>
                  <a:pt x="753" y="819"/>
                </a:lnTo>
                <a:lnTo>
                  <a:pt x="758" y="814"/>
                </a:lnTo>
                <a:lnTo>
                  <a:pt x="770" y="816"/>
                </a:lnTo>
                <a:lnTo>
                  <a:pt x="779" y="819"/>
                </a:lnTo>
                <a:lnTo>
                  <a:pt x="784" y="816"/>
                </a:lnTo>
                <a:close/>
                <a:moveTo>
                  <a:pt x="1725" y="1151"/>
                </a:moveTo>
                <a:lnTo>
                  <a:pt x="1722" y="1151"/>
                </a:lnTo>
                <a:lnTo>
                  <a:pt x="1722" y="1153"/>
                </a:lnTo>
                <a:lnTo>
                  <a:pt x="1722" y="1160"/>
                </a:lnTo>
                <a:lnTo>
                  <a:pt x="1722" y="1160"/>
                </a:lnTo>
                <a:lnTo>
                  <a:pt x="1725" y="1163"/>
                </a:lnTo>
                <a:lnTo>
                  <a:pt x="1732" y="1160"/>
                </a:lnTo>
                <a:lnTo>
                  <a:pt x="1732" y="1156"/>
                </a:lnTo>
                <a:lnTo>
                  <a:pt x="1729" y="1153"/>
                </a:lnTo>
                <a:lnTo>
                  <a:pt x="1725" y="1151"/>
                </a:lnTo>
                <a:close/>
                <a:moveTo>
                  <a:pt x="545" y="1073"/>
                </a:moveTo>
                <a:lnTo>
                  <a:pt x="538" y="1073"/>
                </a:lnTo>
                <a:lnTo>
                  <a:pt x="531" y="1061"/>
                </a:lnTo>
                <a:lnTo>
                  <a:pt x="526" y="1054"/>
                </a:lnTo>
                <a:lnTo>
                  <a:pt x="526" y="1042"/>
                </a:lnTo>
                <a:lnTo>
                  <a:pt x="521" y="1044"/>
                </a:lnTo>
                <a:lnTo>
                  <a:pt x="516" y="1051"/>
                </a:lnTo>
                <a:lnTo>
                  <a:pt x="521" y="1058"/>
                </a:lnTo>
                <a:lnTo>
                  <a:pt x="533" y="1077"/>
                </a:lnTo>
                <a:lnTo>
                  <a:pt x="542" y="1082"/>
                </a:lnTo>
                <a:lnTo>
                  <a:pt x="550" y="1087"/>
                </a:lnTo>
                <a:lnTo>
                  <a:pt x="550" y="1082"/>
                </a:lnTo>
                <a:lnTo>
                  <a:pt x="545" y="1073"/>
                </a:lnTo>
                <a:close/>
                <a:moveTo>
                  <a:pt x="1530" y="1224"/>
                </a:moveTo>
                <a:lnTo>
                  <a:pt x="1533" y="1222"/>
                </a:lnTo>
                <a:lnTo>
                  <a:pt x="1537" y="1212"/>
                </a:lnTo>
                <a:lnTo>
                  <a:pt x="1537" y="1210"/>
                </a:lnTo>
                <a:lnTo>
                  <a:pt x="1535" y="1208"/>
                </a:lnTo>
                <a:lnTo>
                  <a:pt x="1533" y="1220"/>
                </a:lnTo>
                <a:lnTo>
                  <a:pt x="1528" y="1224"/>
                </a:lnTo>
                <a:lnTo>
                  <a:pt x="1530" y="1224"/>
                </a:lnTo>
                <a:close/>
                <a:moveTo>
                  <a:pt x="1748" y="1210"/>
                </a:moveTo>
                <a:lnTo>
                  <a:pt x="1748" y="1205"/>
                </a:lnTo>
                <a:lnTo>
                  <a:pt x="1748" y="1203"/>
                </a:lnTo>
                <a:lnTo>
                  <a:pt x="1748" y="1201"/>
                </a:lnTo>
                <a:lnTo>
                  <a:pt x="1746" y="1196"/>
                </a:lnTo>
                <a:lnTo>
                  <a:pt x="1746" y="1196"/>
                </a:lnTo>
                <a:lnTo>
                  <a:pt x="1743" y="1201"/>
                </a:lnTo>
                <a:lnTo>
                  <a:pt x="1743" y="1203"/>
                </a:lnTo>
                <a:lnTo>
                  <a:pt x="1743" y="1201"/>
                </a:lnTo>
                <a:lnTo>
                  <a:pt x="1741" y="1201"/>
                </a:lnTo>
                <a:lnTo>
                  <a:pt x="1741" y="1201"/>
                </a:lnTo>
                <a:lnTo>
                  <a:pt x="1741" y="1210"/>
                </a:lnTo>
                <a:lnTo>
                  <a:pt x="1739" y="1212"/>
                </a:lnTo>
                <a:lnTo>
                  <a:pt x="1739" y="1215"/>
                </a:lnTo>
                <a:lnTo>
                  <a:pt x="1739" y="1217"/>
                </a:lnTo>
                <a:lnTo>
                  <a:pt x="1739" y="1227"/>
                </a:lnTo>
                <a:lnTo>
                  <a:pt x="1743" y="1224"/>
                </a:lnTo>
                <a:lnTo>
                  <a:pt x="1741" y="1229"/>
                </a:lnTo>
                <a:lnTo>
                  <a:pt x="1743" y="1231"/>
                </a:lnTo>
                <a:lnTo>
                  <a:pt x="1743" y="1231"/>
                </a:lnTo>
                <a:lnTo>
                  <a:pt x="1746" y="1229"/>
                </a:lnTo>
                <a:lnTo>
                  <a:pt x="1746" y="1227"/>
                </a:lnTo>
                <a:lnTo>
                  <a:pt x="1748" y="1220"/>
                </a:lnTo>
                <a:lnTo>
                  <a:pt x="1748" y="1210"/>
                </a:lnTo>
                <a:close/>
                <a:moveTo>
                  <a:pt x="1822" y="1196"/>
                </a:moveTo>
                <a:lnTo>
                  <a:pt x="1812" y="1196"/>
                </a:lnTo>
                <a:lnTo>
                  <a:pt x="1812" y="1193"/>
                </a:lnTo>
                <a:lnTo>
                  <a:pt x="1803" y="1191"/>
                </a:lnTo>
                <a:lnTo>
                  <a:pt x="1800" y="1193"/>
                </a:lnTo>
                <a:lnTo>
                  <a:pt x="1798" y="1198"/>
                </a:lnTo>
                <a:lnTo>
                  <a:pt x="1796" y="1201"/>
                </a:lnTo>
                <a:lnTo>
                  <a:pt x="1796" y="1201"/>
                </a:lnTo>
                <a:lnTo>
                  <a:pt x="1798" y="1205"/>
                </a:lnTo>
                <a:lnTo>
                  <a:pt x="1800" y="1208"/>
                </a:lnTo>
                <a:lnTo>
                  <a:pt x="1803" y="1215"/>
                </a:lnTo>
                <a:lnTo>
                  <a:pt x="1803" y="1215"/>
                </a:lnTo>
                <a:lnTo>
                  <a:pt x="1812" y="1208"/>
                </a:lnTo>
                <a:lnTo>
                  <a:pt x="1822" y="1201"/>
                </a:lnTo>
                <a:lnTo>
                  <a:pt x="1824" y="1198"/>
                </a:lnTo>
                <a:lnTo>
                  <a:pt x="1826" y="1196"/>
                </a:lnTo>
                <a:lnTo>
                  <a:pt x="1824" y="1196"/>
                </a:lnTo>
                <a:lnTo>
                  <a:pt x="1822" y="1196"/>
                </a:lnTo>
                <a:close/>
                <a:moveTo>
                  <a:pt x="1874" y="1191"/>
                </a:moveTo>
                <a:lnTo>
                  <a:pt x="1869" y="1198"/>
                </a:lnTo>
                <a:lnTo>
                  <a:pt x="1871" y="1201"/>
                </a:lnTo>
                <a:lnTo>
                  <a:pt x="1874" y="1201"/>
                </a:lnTo>
                <a:lnTo>
                  <a:pt x="1876" y="1198"/>
                </a:lnTo>
                <a:lnTo>
                  <a:pt x="1876" y="1193"/>
                </a:lnTo>
                <a:lnTo>
                  <a:pt x="1874" y="1191"/>
                </a:lnTo>
                <a:close/>
                <a:moveTo>
                  <a:pt x="857" y="1174"/>
                </a:moveTo>
                <a:lnTo>
                  <a:pt x="857" y="1170"/>
                </a:lnTo>
                <a:lnTo>
                  <a:pt x="855" y="1167"/>
                </a:lnTo>
                <a:lnTo>
                  <a:pt x="853" y="1165"/>
                </a:lnTo>
                <a:lnTo>
                  <a:pt x="846" y="1165"/>
                </a:lnTo>
                <a:lnTo>
                  <a:pt x="843" y="1165"/>
                </a:lnTo>
                <a:lnTo>
                  <a:pt x="839" y="1158"/>
                </a:lnTo>
                <a:lnTo>
                  <a:pt x="836" y="1156"/>
                </a:lnTo>
                <a:lnTo>
                  <a:pt x="834" y="1156"/>
                </a:lnTo>
                <a:lnTo>
                  <a:pt x="827" y="1158"/>
                </a:lnTo>
                <a:lnTo>
                  <a:pt x="824" y="1156"/>
                </a:lnTo>
                <a:lnTo>
                  <a:pt x="822" y="1153"/>
                </a:lnTo>
                <a:lnTo>
                  <a:pt x="815" y="1158"/>
                </a:lnTo>
                <a:lnTo>
                  <a:pt x="810" y="1158"/>
                </a:lnTo>
                <a:lnTo>
                  <a:pt x="805" y="1160"/>
                </a:lnTo>
                <a:lnTo>
                  <a:pt x="803" y="1167"/>
                </a:lnTo>
                <a:lnTo>
                  <a:pt x="782" y="1163"/>
                </a:lnTo>
                <a:lnTo>
                  <a:pt x="777" y="1163"/>
                </a:lnTo>
                <a:lnTo>
                  <a:pt x="772" y="1163"/>
                </a:lnTo>
                <a:lnTo>
                  <a:pt x="777" y="1177"/>
                </a:lnTo>
                <a:lnTo>
                  <a:pt x="784" y="1189"/>
                </a:lnTo>
                <a:lnTo>
                  <a:pt x="791" y="1193"/>
                </a:lnTo>
                <a:lnTo>
                  <a:pt x="805" y="1210"/>
                </a:lnTo>
                <a:lnTo>
                  <a:pt x="817" y="1217"/>
                </a:lnTo>
                <a:lnTo>
                  <a:pt x="822" y="1220"/>
                </a:lnTo>
                <a:lnTo>
                  <a:pt x="824" y="1224"/>
                </a:lnTo>
                <a:lnTo>
                  <a:pt x="827" y="1227"/>
                </a:lnTo>
                <a:lnTo>
                  <a:pt x="829" y="1224"/>
                </a:lnTo>
                <a:lnTo>
                  <a:pt x="829" y="1220"/>
                </a:lnTo>
                <a:lnTo>
                  <a:pt x="831" y="1217"/>
                </a:lnTo>
                <a:lnTo>
                  <a:pt x="839" y="1215"/>
                </a:lnTo>
                <a:lnTo>
                  <a:pt x="848" y="1215"/>
                </a:lnTo>
                <a:lnTo>
                  <a:pt x="855" y="1215"/>
                </a:lnTo>
                <a:lnTo>
                  <a:pt x="857" y="1208"/>
                </a:lnTo>
                <a:lnTo>
                  <a:pt x="857" y="1203"/>
                </a:lnTo>
                <a:lnTo>
                  <a:pt x="853" y="1196"/>
                </a:lnTo>
                <a:lnTo>
                  <a:pt x="855" y="1193"/>
                </a:lnTo>
                <a:lnTo>
                  <a:pt x="855" y="1186"/>
                </a:lnTo>
                <a:lnTo>
                  <a:pt x="857" y="1179"/>
                </a:lnTo>
                <a:lnTo>
                  <a:pt x="857" y="1174"/>
                </a:lnTo>
                <a:close/>
                <a:moveTo>
                  <a:pt x="1777" y="1208"/>
                </a:moveTo>
                <a:lnTo>
                  <a:pt x="1772" y="1208"/>
                </a:lnTo>
                <a:lnTo>
                  <a:pt x="1772" y="1212"/>
                </a:lnTo>
                <a:lnTo>
                  <a:pt x="1767" y="1229"/>
                </a:lnTo>
                <a:lnTo>
                  <a:pt x="1760" y="1239"/>
                </a:lnTo>
                <a:lnTo>
                  <a:pt x="1755" y="1246"/>
                </a:lnTo>
                <a:lnTo>
                  <a:pt x="1748" y="1255"/>
                </a:lnTo>
                <a:lnTo>
                  <a:pt x="1748" y="1258"/>
                </a:lnTo>
                <a:lnTo>
                  <a:pt x="1746" y="1262"/>
                </a:lnTo>
                <a:lnTo>
                  <a:pt x="1743" y="1269"/>
                </a:lnTo>
                <a:lnTo>
                  <a:pt x="1743" y="1272"/>
                </a:lnTo>
                <a:lnTo>
                  <a:pt x="1751" y="1269"/>
                </a:lnTo>
                <a:lnTo>
                  <a:pt x="1753" y="1269"/>
                </a:lnTo>
                <a:lnTo>
                  <a:pt x="1753" y="1265"/>
                </a:lnTo>
                <a:lnTo>
                  <a:pt x="1755" y="1265"/>
                </a:lnTo>
                <a:lnTo>
                  <a:pt x="1760" y="1265"/>
                </a:lnTo>
                <a:lnTo>
                  <a:pt x="1760" y="1260"/>
                </a:lnTo>
                <a:lnTo>
                  <a:pt x="1762" y="1255"/>
                </a:lnTo>
                <a:lnTo>
                  <a:pt x="1762" y="1253"/>
                </a:lnTo>
                <a:lnTo>
                  <a:pt x="1765" y="1253"/>
                </a:lnTo>
                <a:lnTo>
                  <a:pt x="1767" y="1250"/>
                </a:lnTo>
                <a:lnTo>
                  <a:pt x="1767" y="1243"/>
                </a:lnTo>
                <a:lnTo>
                  <a:pt x="1770" y="1241"/>
                </a:lnTo>
                <a:lnTo>
                  <a:pt x="1784" y="1220"/>
                </a:lnTo>
                <a:lnTo>
                  <a:pt x="1784" y="1215"/>
                </a:lnTo>
                <a:lnTo>
                  <a:pt x="1781" y="1210"/>
                </a:lnTo>
                <a:lnTo>
                  <a:pt x="1777" y="1208"/>
                </a:lnTo>
                <a:close/>
                <a:moveTo>
                  <a:pt x="1722" y="1241"/>
                </a:moveTo>
                <a:lnTo>
                  <a:pt x="1720" y="1248"/>
                </a:lnTo>
                <a:lnTo>
                  <a:pt x="1732" y="1248"/>
                </a:lnTo>
                <a:lnTo>
                  <a:pt x="1734" y="1243"/>
                </a:lnTo>
                <a:lnTo>
                  <a:pt x="1739" y="1241"/>
                </a:lnTo>
                <a:lnTo>
                  <a:pt x="1729" y="1236"/>
                </a:lnTo>
                <a:lnTo>
                  <a:pt x="1722" y="1241"/>
                </a:lnTo>
                <a:close/>
                <a:moveTo>
                  <a:pt x="1919" y="1229"/>
                </a:moveTo>
                <a:lnTo>
                  <a:pt x="1914" y="1234"/>
                </a:lnTo>
                <a:lnTo>
                  <a:pt x="1912" y="1243"/>
                </a:lnTo>
                <a:lnTo>
                  <a:pt x="1909" y="1250"/>
                </a:lnTo>
                <a:lnTo>
                  <a:pt x="1912" y="1250"/>
                </a:lnTo>
                <a:lnTo>
                  <a:pt x="1916" y="1239"/>
                </a:lnTo>
                <a:lnTo>
                  <a:pt x="1924" y="1229"/>
                </a:lnTo>
                <a:lnTo>
                  <a:pt x="1924" y="1227"/>
                </a:lnTo>
                <a:lnTo>
                  <a:pt x="1919" y="1229"/>
                </a:lnTo>
                <a:close/>
                <a:moveTo>
                  <a:pt x="1073" y="1402"/>
                </a:moveTo>
                <a:lnTo>
                  <a:pt x="1085" y="1378"/>
                </a:lnTo>
                <a:lnTo>
                  <a:pt x="1083" y="1378"/>
                </a:lnTo>
                <a:lnTo>
                  <a:pt x="1071" y="1383"/>
                </a:lnTo>
                <a:lnTo>
                  <a:pt x="1064" y="1390"/>
                </a:lnTo>
                <a:lnTo>
                  <a:pt x="1061" y="1390"/>
                </a:lnTo>
                <a:lnTo>
                  <a:pt x="1064" y="1402"/>
                </a:lnTo>
                <a:lnTo>
                  <a:pt x="1068" y="1402"/>
                </a:lnTo>
                <a:lnTo>
                  <a:pt x="1073" y="1402"/>
                </a:lnTo>
                <a:close/>
                <a:moveTo>
                  <a:pt x="1511" y="1433"/>
                </a:moveTo>
                <a:lnTo>
                  <a:pt x="1511" y="1431"/>
                </a:lnTo>
                <a:lnTo>
                  <a:pt x="1516" y="1426"/>
                </a:lnTo>
                <a:lnTo>
                  <a:pt x="1518" y="1421"/>
                </a:lnTo>
                <a:lnTo>
                  <a:pt x="1518" y="1419"/>
                </a:lnTo>
                <a:lnTo>
                  <a:pt x="1518" y="1416"/>
                </a:lnTo>
                <a:lnTo>
                  <a:pt x="1516" y="1416"/>
                </a:lnTo>
                <a:lnTo>
                  <a:pt x="1514" y="1416"/>
                </a:lnTo>
                <a:lnTo>
                  <a:pt x="1507" y="1424"/>
                </a:lnTo>
                <a:lnTo>
                  <a:pt x="1504" y="1426"/>
                </a:lnTo>
                <a:lnTo>
                  <a:pt x="1507" y="1428"/>
                </a:lnTo>
                <a:lnTo>
                  <a:pt x="1511" y="1433"/>
                </a:lnTo>
                <a:close/>
                <a:moveTo>
                  <a:pt x="1466" y="1476"/>
                </a:moveTo>
                <a:lnTo>
                  <a:pt x="1469" y="1478"/>
                </a:lnTo>
                <a:lnTo>
                  <a:pt x="1488" y="1485"/>
                </a:lnTo>
                <a:lnTo>
                  <a:pt x="1490" y="1485"/>
                </a:lnTo>
                <a:lnTo>
                  <a:pt x="1495" y="1483"/>
                </a:lnTo>
                <a:lnTo>
                  <a:pt x="1497" y="1483"/>
                </a:lnTo>
                <a:lnTo>
                  <a:pt x="1499" y="1483"/>
                </a:lnTo>
                <a:lnTo>
                  <a:pt x="1502" y="1478"/>
                </a:lnTo>
                <a:lnTo>
                  <a:pt x="1504" y="1473"/>
                </a:lnTo>
                <a:lnTo>
                  <a:pt x="1507" y="1466"/>
                </a:lnTo>
                <a:lnTo>
                  <a:pt x="1509" y="1466"/>
                </a:lnTo>
                <a:lnTo>
                  <a:pt x="1509" y="1471"/>
                </a:lnTo>
                <a:lnTo>
                  <a:pt x="1511" y="1473"/>
                </a:lnTo>
                <a:lnTo>
                  <a:pt x="1514" y="1471"/>
                </a:lnTo>
                <a:lnTo>
                  <a:pt x="1518" y="1471"/>
                </a:lnTo>
                <a:lnTo>
                  <a:pt x="1523" y="1471"/>
                </a:lnTo>
                <a:lnTo>
                  <a:pt x="1523" y="1469"/>
                </a:lnTo>
                <a:lnTo>
                  <a:pt x="1521" y="1464"/>
                </a:lnTo>
                <a:lnTo>
                  <a:pt x="1521" y="1461"/>
                </a:lnTo>
                <a:lnTo>
                  <a:pt x="1523" y="1457"/>
                </a:lnTo>
                <a:lnTo>
                  <a:pt x="1526" y="1457"/>
                </a:lnTo>
                <a:lnTo>
                  <a:pt x="1526" y="1461"/>
                </a:lnTo>
                <a:lnTo>
                  <a:pt x="1528" y="1464"/>
                </a:lnTo>
                <a:lnTo>
                  <a:pt x="1530" y="1464"/>
                </a:lnTo>
                <a:lnTo>
                  <a:pt x="1533" y="1466"/>
                </a:lnTo>
                <a:lnTo>
                  <a:pt x="1535" y="1464"/>
                </a:lnTo>
                <a:lnTo>
                  <a:pt x="1540" y="1457"/>
                </a:lnTo>
                <a:lnTo>
                  <a:pt x="1540" y="1450"/>
                </a:lnTo>
                <a:lnTo>
                  <a:pt x="1537" y="1450"/>
                </a:lnTo>
                <a:lnTo>
                  <a:pt x="1535" y="1450"/>
                </a:lnTo>
                <a:lnTo>
                  <a:pt x="1535" y="1450"/>
                </a:lnTo>
                <a:lnTo>
                  <a:pt x="1530" y="1443"/>
                </a:lnTo>
                <a:lnTo>
                  <a:pt x="1528" y="1445"/>
                </a:lnTo>
                <a:lnTo>
                  <a:pt x="1521" y="1440"/>
                </a:lnTo>
                <a:lnTo>
                  <a:pt x="1521" y="1440"/>
                </a:lnTo>
                <a:lnTo>
                  <a:pt x="1518" y="1445"/>
                </a:lnTo>
                <a:lnTo>
                  <a:pt x="1516" y="1445"/>
                </a:lnTo>
                <a:lnTo>
                  <a:pt x="1514" y="1440"/>
                </a:lnTo>
                <a:lnTo>
                  <a:pt x="1509" y="1438"/>
                </a:lnTo>
                <a:lnTo>
                  <a:pt x="1504" y="1435"/>
                </a:lnTo>
                <a:lnTo>
                  <a:pt x="1502" y="1435"/>
                </a:lnTo>
                <a:lnTo>
                  <a:pt x="1492" y="1440"/>
                </a:lnTo>
                <a:lnTo>
                  <a:pt x="1492" y="1443"/>
                </a:lnTo>
                <a:lnTo>
                  <a:pt x="1497" y="1447"/>
                </a:lnTo>
                <a:lnTo>
                  <a:pt x="1497" y="1454"/>
                </a:lnTo>
                <a:lnTo>
                  <a:pt x="1495" y="1454"/>
                </a:lnTo>
                <a:lnTo>
                  <a:pt x="1490" y="1452"/>
                </a:lnTo>
                <a:lnTo>
                  <a:pt x="1488" y="1452"/>
                </a:lnTo>
                <a:lnTo>
                  <a:pt x="1478" y="1459"/>
                </a:lnTo>
                <a:lnTo>
                  <a:pt x="1466" y="1476"/>
                </a:lnTo>
                <a:close/>
                <a:moveTo>
                  <a:pt x="2438" y="1293"/>
                </a:moveTo>
                <a:lnTo>
                  <a:pt x="2438" y="1295"/>
                </a:lnTo>
                <a:lnTo>
                  <a:pt x="2440" y="1303"/>
                </a:lnTo>
                <a:lnTo>
                  <a:pt x="2445" y="1307"/>
                </a:lnTo>
                <a:lnTo>
                  <a:pt x="2449" y="1312"/>
                </a:lnTo>
                <a:lnTo>
                  <a:pt x="2452" y="1319"/>
                </a:lnTo>
                <a:lnTo>
                  <a:pt x="2457" y="1329"/>
                </a:lnTo>
                <a:lnTo>
                  <a:pt x="2466" y="1355"/>
                </a:lnTo>
                <a:lnTo>
                  <a:pt x="2471" y="1364"/>
                </a:lnTo>
                <a:lnTo>
                  <a:pt x="2478" y="1369"/>
                </a:lnTo>
                <a:lnTo>
                  <a:pt x="2485" y="1376"/>
                </a:lnTo>
                <a:lnTo>
                  <a:pt x="2487" y="1383"/>
                </a:lnTo>
                <a:lnTo>
                  <a:pt x="2487" y="1405"/>
                </a:lnTo>
                <a:lnTo>
                  <a:pt x="2487" y="1409"/>
                </a:lnTo>
                <a:lnTo>
                  <a:pt x="2490" y="1414"/>
                </a:lnTo>
                <a:lnTo>
                  <a:pt x="2492" y="1419"/>
                </a:lnTo>
                <a:lnTo>
                  <a:pt x="2494" y="1421"/>
                </a:lnTo>
                <a:lnTo>
                  <a:pt x="2497" y="1424"/>
                </a:lnTo>
                <a:lnTo>
                  <a:pt x="2502" y="1419"/>
                </a:lnTo>
                <a:lnTo>
                  <a:pt x="2509" y="1407"/>
                </a:lnTo>
                <a:lnTo>
                  <a:pt x="2511" y="1388"/>
                </a:lnTo>
                <a:lnTo>
                  <a:pt x="2520" y="1383"/>
                </a:lnTo>
                <a:lnTo>
                  <a:pt x="2520" y="1381"/>
                </a:lnTo>
                <a:lnTo>
                  <a:pt x="2520" y="1378"/>
                </a:lnTo>
                <a:lnTo>
                  <a:pt x="2513" y="1371"/>
                </a:lnTo>
                <a:lnTo>
                  <a:pt x="2516" y="1367"/>
                </a:lnTo>
                <a:lnTo>
                  <a:pt x="2511" y="1357"/>
                </a:lnTo>
                <a:lnTo>
                  <a:pt x="2509" y="1355"/>
                </a:lnTo>
                <a:lnTo>
                  <a:pt x="2499" y="1345"/>
                </a:lnTo>
                <a:lnTo>
                  <a:pt x="2485" y="1331"/>
                </a:lnTo>
                <a:lnTo>
                  <a:pt x="2480" y="1324"/>
                </a:lnTo>
                <a:lnTo>
                  <a:pt x="2478" y="1317"/>
                </a:lnTo>
                <a:lnTo>
                  <a:pt x="2478" y="1314"/>
                </a:lnTo>
                <a:lnTo>
                  <a:pt x="2480" y="1314"/>
                </a:lnTo>
                <a:lnTo>
                  <a:pt x="2483" y="1314"/>
                </a:lnTo>
                <a:lnTo>
                  <a:pt x="2485" y="1317"/>
                </a:lnTo>
                <a:lnTo>
                  <a:pt x="2487" y="1319"/>
                </a:lnTo>
                <a:lnTo>
                  <a:pt x="2494" y="1329"/>
                </a:lnTo>
                <a:lnTo>
                  <a:pt x="2497" y="1333"/>
                </a:lnTo>
                <a:lnTo>
                  <a:pt x="2499" y="1333"/>
                </a:lnTo>
                <a:lnTo>
                  <a:pt x="2502" y="1338"/>
                </a:lnTo>
                <a:lnTo>
                  <a:pt x="2509" y="1348"/>
                </a:lnTo>
                <a:lnTo>
                  <a:pt x="2516" y="1352"/>
                </a:lnTo>
                <a:lnTo>
                  <a:pt x="2516" y="1350"/>
                </a:lnTo>
                <a:lnTo>
                  <a:pt x="2511" y="1343"/>
                </a:lnTo>
                <a:lnTo>
                  <a:pt x="2506" y="1336"/>
                </a:lnTo>
                <a:lnTo>
                  <a:pt x="2502" y="1326"/>
                </a:lnTo>
                <a:lnTo>
                  <a:pt x="2492" y="1317"/>
                </a:lnTo>
                <a:lnTo>
                  <a:pt x="2478" y="1305"/>
                </a:lnTo>
                <a:lnTo>
                  <a:pt x="2468" y="1307"/>
                </a:lnTo>
                <a:lnTo>
                  <a:pt x="2457" y="1310"/>
                </a:lnTo>
                <a:lnTo>
                  <a:pt x="2452" y="1303"/>
                </a:lnTo>
                <a:lnTo>
                  <a:pt x="2442" y="1295"/>
                </a:lnTo>
                <a:lnTo>
                  <a:pt x="2438" y="1293"/>
                </a:lnTo>
                <a:close/>
                <a:moveTo>
                  <a:pt x="2457" y="1300"/>
                </a:moveTo>
                <a:lnTo>
                  <a:pt x="2466" y="1300"/>
                </a:lnTo>
                <a:lnTo>
                  <a:pt x="2473" y="1300"/>
                </a:lnTo>
                <a:lnTo>
                  <a:pt x="2473" y="1295"/>
                </a:lnTo>
                <a:lnTo>
                  <a:pt x="2466" y="1291"/>
                </a:lnTo>
                <a:lnTo>
                  <a:pt x="2459" y="1288"/>
                </a:lnTo>
                <a:lnTo>
                  <a:pt x="2452" y="1293"/>
                </a:lnTo>
                <a:lnTo>
                  <a:pt x="2452" y="1295"/>
                </a:lnTo>
                <a:lnTo>
                  <a:pt x="2457" y="1300"/>
                </a:lnTo>
                <a:close/>
                <a:moveTo>
                  <a:pt x="2421" y="1383"/>
                </a:moveTo>
                <a:lnTo>
                  <a:pt x="2421" y="1376"/>
                </a:lnTo>
                <a:lnTo>
                  <a:pt x="2423" y="1374"/>
                </a:lnTo>
                <a:lnTo>
                  <a:pt x="2426" y="1374"/>
                </a:lnTo>
                <a:lnTo>
                  <a:pt x="2445" y="1378"/>
                </a:lnTo>
                <a:lnTo>
                  <a:pt x="2452" y="1383"/>
                </a:lnTo>
                <a:lnTo>
                  <a:pt x="2461" y="1383"/>
                </a:lnTo>
                <a:lnTo>
                  <a:pt x="2461" y="1371"/>
                </a:lnTo>
                <a:lnTo>
                  <a:pt x="2459" y="1367"/>
                </a:lnTo>
                <a:lnTo>
                  <a:pt x="2452" y="1359"/>
                </a:lnTo>
                <a:lnTo>
                  <a:pt x="2438" y="1362"/>
                </a:lnTo>
                <a:lnTo>
                  <a:pt x="2433" y="1359"/>
                </a:lnTo>
                <a:lnTo>
                  <a:pt x="2438" y="1355"/>
                </a:lnTo>
                <a:lnTo>
                  <a:pt x="2440" y="1355"/>
                </a:lnTo>
                <a:lnTo>
                  <a:pt x="2445" y="1355"/>
                </a:lnTo>
                <a:lnTo>
                  <a:pt x="2449" y="1350"/>
                </a:lnTo>
                <a:lnTo>
                  <a:pt x="2449" y="1336"/>
                </a:lnTo>
                <a:lnTo>
                  <a:pt x="2445" y="1329"/>
                </a:lnTo>
                <a:lnTo>
                  <a:pt x="2442" y="1326"/>
                </a:lnTo>
                <a:lnTo>
                  <a:pt x="2433" y="1324"/>
                </a:lnTo>
                <a:lnTo>
                  <a:pt x="2421" y="1324"/>
                </a:lnTo>
                <a:lnTo>
                  <a:pt x="2421" y="1324"/>
                </a:lnTo>
                <a:lnTo>
                  <a:pt x="2419" y="1326"/>
                </a:lnTo>
                <a:lnTo>
                  <a:pt x="2414" y="1341"/>
                </a:lnTo>
                <a:lnTo>
                  <a:pt x="2412" y="1343"/>
                </a:lnTo>
                <a:lnTo>
                  <a:pt x="2407" y="1341"/>
                </a:lnTo>
                <a:lnTo>
                  <a:pt x="2407" y="1338"/>
                </a:lnTo>
                <a:lnTo>
                  <a:pt x="2409" y="1336"/>
                </a:lnTo>
                <a:lnTo>
                  <a:pt x="2409" y="1329"/>
                </a:lnTo>
                <a:lnTo>
                  <a:pt x="2409" y="1326"/>
                </a:lnTo>
                <a:lnTo>
                  <a:pt x="2397" y="1317"/>
                </a:lnTo>
                <a:lnTo>
                  <a:pt x="2395" y="1314"/>
                </a:lnTo>
                <a:lnTo>
                  <a:pt x="2390" y="1319"/>
                </a:lnTo>
                <a:lnTo>
                  <a:pt x="2388" y="1324"/>
                </a:lnTo>
                <a:lnTo>
                  <a:pt x="2385" y="1326"/>
                </a:lnTo>
                <a:lnTo>
                  <a:pt x="2381" y="1329"/>
                </a:lnTo>
                <a:lnTo>
                  <a:pt x="2378" y="1333"/>
                </a:lnTo>
                <a:lnTo>
                  <a:pt x="2381" y="1338"/>
                </a:lnTo>
                <a:lnTo>
                  <a:pt x="2374" y="1333"/>
                </a:lnTo>
                <a:lnTo>
                  <a:pt x="2369" y="1329"/>
                </a:lnTo>
                <a:lnTo>
                  <a:pt x="2367" y="1338"/>
                </a:lnTo>
                <a:lnTo>
                  <a:pt x="2364" y="1343"/>
                </a:lnTo>
                <a:lnTo>
                  <a:pt x="2362" y="1345"/>
                </a:lnTo>
                <a:lnTo>
                  <a:pt x="2362" y="1350"/>
                </a:lnTo>
                <a:lnTo>
                  <a:pt x="2362" y="1357"/>
                </a:lnTo>
                <a:lnTo>
                  <a:pt x="2369" y="1367"/>
                </a:lnTo>
                <a:lnTo>
                  <a:pt x="2376" y="1369"/>
                </a:lnTo>
                <a:lnTo>
                  <a:pt x="2395" y="1381"/>
                </a:lnTo>
                <a:lnTo>
                  <a:pt x="2404" y="1395"/>
                </a:lnTo>
                <a:lnTo>
                  <a:pt x="2412" y="1402"/>
                </a:lnTo>
                <a:lnTo>
                  <a:pt x="2423" y="1402"/>
                </a:lnTo>
                <a:lnTo>
                  <a:pt x="2426" y="1395"/>
                </a:lnTo>
                <a:lnTo>
                  <a:pt x="2421" y="1383"/>
                </a:lnTo>
                <a:close/>
                <a:moveTo>
                  <a:pt x="1528" y="1528"/>
                </a:moveTo>
                <a:lnTo>
                  <a:pt x="1518" y="1523"/>
                </a:lnTo>
                <a:lnTo>
                  <a:pt x="1514" y="1518"/>
                </a:lnTo>
                <a:lnTo>
                  <a:pt x="1514" y="1514"/>
                </a:lnTo>
                <a:lnTo>
                  <a:pt x="1518" y="1509"/>
                </a:lnTo>
                <a:lnTo>
                  <a:pt x="1518" y="1507"/>
                </a:lnTo>
                <a:lnTo>
                  <a:pt x="1516" y="1504"/>
                </a:lnTo>
                <a:lnTo>
                  <a:pt x="1511" y="1502"/>
                </a:lnTo>
                <a:lnTo>
                  <a:pt x="1507" y="1502"/>
                </a:lnTo>
                <a:lnTo>
                  <a:pt x="1502" y="1504"/>
                </a:lnTo>
                <a:lnTo>
                  <a:pt x="1495" y="1511"/>
                </a:lnTo>
                <a:lnTo>
                  <a:pt x="1492" y="1511"/>
                </a:lnTo>
                <a:lnTo>
                  <a:pt x="1492" y="1504"/>
                </a:lnTo>
                <a:lnTo>
                  <a:pt x="1495" y="1497"/>
                </a:lnTo>
                <a:lnTo>
                  <a:pt x="1490" y="1492"/>
                </a:lnTo>
                <a:lnTo>
                  <a:pt x="1478" y="1490"/>
                </a:lnTo>
                <a:lnTo>
                  <a:pt x="1473" y="1490"/>
                </a:lnTo>
                <a:lnTo>
                  <a:pt x="1478" y="1495"/>
                </a:lnTo>
                <a:lnTo>
                  <a:pt x="1476" y="1499"/>
                </a:lnTo>
                <a:lnTo>
                  <a:pt x="1476" y="1502"/>
                </a:lnTo>
                <a:lnTo>
                  <a:pt x="1476" y="1507"/>
                </a:lnTo>
                <a:lnTo>
                  <a:pt x="1476" y="1509"/>
                </a:lnTo>
                <a:lnTo>
                  <a:pt x="1473" y="1509"/>
                </a:lnTo>
                <a:lnTo>
                  <a:pt x="1466" y="1507"/>
                </a:lnTo>
                <a:lnTo>
                  <a:pt x="1466" y="1509"/>
                </a:lnTo>
                <a:lnTo>
                  <a:pt x="1464" y="1511"/>
                </a:lnTo>
                <a:lnTo>
                  <a:pt x="1462" y="1514"/>
                </a:lnTo>
                <a:lnTo>
                  <a:pt x="1459" y="1516"/>
                </a:lnTo>
                <a:lnTo>
                  <a:pt x="1459" y="1516"/>
                </a:lnTo>
                <a:lnTo>
                  <a:pt x="1457" y="1511"/>
                </a:lnTo>
                <a:lnTo>
                  <a:pt x="1450" y="1502"/>
                </a:lnTo>
                <a:lnTo>
                  <a:pt x="1450" y="1499"/>
                </a:lnTo>
                <a:lnTo>
                  <a:pt x="1445" y="1499"/>
                </a:lnTo>
                <a:lnTo>
                  <a:pt x="1443" y="1499"/>
                </a:lnTo>
                <a:lnTo>
                  <a:pt x="1440" y="1502"/>
                </a:lnTo>
                <a:lnTo>
                  <a:pt x="1438" y="1507"/>
                </a:lnTo>
                <a:lnTo>
                  <a:pt x="1438" y="1509"/>
                </a:lnTo>
                <a:lnTo>
                  <a:pt x="1440" y="1514"/>
                </a:lnTo>
                <a:lnTo>
                  <a:pt x="1443" y="1518"/>
                </a:lnTo>
                <a:lnTo>
                  <a:pt x="1450" y="1523"/>
                </a:lnTo>
                <a:lnTo>
                  <a:pt x="1450" y="1526"/>
                </a:lnTo>
                <a:lnTo>
                  <a:pt x="1443" y="1526"/>
                </a:lnTo>
                <a:lnTo>
                  <a:pt x="1443" y="1526"/>
                </a:lnTo>
                <a:lnTo>
                  <a:pt x="1443" y="1530"/>
                </a:lnTo>
                <a:lnTo>
                  <a:pt x="1445" y="1547"/>
                </a:lnTo>
                <a:lnTo>
                  <a:pt x="1447" y="1556"/>
                </a:lnTo>
                <a:lnTo>
                  <a:pt x="1450" y="1563"/>
                </a:lnTo>
                <a:lnTo>
                  <a:pt x="1447" y="1561"/>
                </a:lnTo>
                <a:lnTo>
                  <a:pt x="1445" y="1556"/>
                </a:lnTo>
                <a:lnTo>
                  <a:pt x="1440" y="1549"/>
                </a:lnTo>
                <a:lnTo>
                  <a:pt x="1436" y="1537"/>
                </a:lnTo>
                <a:lnTo>
                  <a:pt x="1433" y="1535"/>
                </a:lnTo>
                <a:lnTo>
                  <a:pt x="1433" y="1535"/>
                </a:lnTo>
                <a:lnTo>
                  <a:pt x="1433" y="1533"/>
                </a:lnTo>
                <a:lnTo>
                  <a:pt x="1431" y="1528"/>
                </a:lnTo>
                <a:lnTo>
                  <a:pt x="1426" y="1526"/>
                </a:lnTo>
                <a:lnTo>
                  <a:pt x="1424" y="1526"/>
                </a:lnTo>
                <a:lnTo>
                  <a:pt x="1419" y="1526"/>
                </a:lnTo>
                <a:lnTo>
                  <a:pt x="1412" y="1530"/>
                </a:lnTo>
                <a:lnTo>
                  <a:pt x="1405" y="1535"/>
                </a:lnTo>
                <a:lnTo>
                  <a:pt x="1398" y="1547"/>
                </a:lnTo>
                <a:lnTo>
                  <a:pt x="1395" y="1556"/>
                </a:lnTo>
                <a:lnTo>
                  <a:pt x="1395" y="1559"/>
                </a:lnTo>
                <a:lnTo>
                  <a:pt x="1402" y="1573"/>
                </a:lnTo>
                <a:lnTo>
                  <a:pt x="1407" y="1592"/>
                </a:lnTo>
                <a:lnTo>
                  <a:pt x="1417" y="1606"/>
                </a:lnTo>
                <a:lnTo>
                  <a:pt x="1419" y="1606"/>
                </a:lnTo>
                <a:lnTo>
                  <a:pt x="1424" y="1601"/>
                </a:lnTo>
                <a:lnTo>
                  <a:pt x="1424" y="1597"/>
                </a:lnTo>
                <a:lnTo>
                  <a:pt x="1424" y="1592"/>
                </a:lnTo>
                <a:lnTo>
                  <a:pt x="1421" y="1590"/>
                </a:lnTo>
                <a:lnTo>
                  <a:pt x="1421" y="1587"/>
                </a:lnTo>
                <a:lnTo>
                  <a:pt x="1419" y="1585"/>
                </a:lnTo>
                <a:lnTo>
                  <a:pt x="1414" y="1587"/>
                </a:lnTo>
                <a:lnTo>
                  <a:pt x="1414" y="1585"/>
                </a:lnTo>
                <a:lnTo>
                  <a:pt x="1417" y="1582"/>
                </a:lnTo>
                <a:lnTo>
                  <a:pt x="1421" y="1580"/>
                </a:lnTo>
                <a:lnTo>
                  <a:pt x="1426" y="1580"/>
                </a:lnTo>
                <a:lnTo>
                  <a:pt x="1431" y="1582"/>
                </a:lnTo>
                <a:lnTo>
                  <a:pt x="1431" y="1582"/>
                </a:lnTo>
                <a:lnTo>
                  <a:pt x="1433" y="1585"/>
                </a:lnTo>
                <a:lnTo>
                  <a:pt x="1428" y="1590"/>
                </a:lnTo>
                <a:lnTo>
                  <a:pt x="1428" y="1594"/>
                </a:lnTo>
                <a:lnTo>
                  <a:pt x="1428" y="1594"/>
                </a:lnTo>
                <a:lnTo>
                  <a:pt x="1433" y="1592"/>
                </a:lnTo>
                <a:lnTo>
                  <a:pt x="1440" y="1597"/>
                </a:lnTo>
                <a:lnTo>
                  <a:pt x="1445" y="1597"/>
                </a:lnTo>
                <a:lnTo>
                  <a:pt x="1445" y="1597"/>
                </a:lnTo>
                <a:lnTo>
                  <a:pt x="1431" y="1616"/>
                </a:lnTo>
                <a:lnTo>
                  <a:pt x="1431" y="1618"/>
                </a:lnTo>
                <a:lnTo>
                  <a:pt x="1431" y="1620"/>
                </a:lnTo>
                <a:lnTo>
                  <a:pt x="1433" y="1620"/>
                </a:lnTo>
                <a:lnTo>
                  <a:pt x="1436" y="1623"/>
                </a:lnTo>
                <a:lnTo>
                  <a:pt x="1447" y="1613"/>
                </a:lnTo>
                <a:lnTo>
                  <a:pt x="1454" y="1601"/>
                </a:lnTo>
                <a:lnTo>
                  <a:pt x="1454" y="1599"/>
                </a:lnTo>
                <a:lnTo>
                  <a:pt x="1454" y="1594"/>
                </a:lnTo>
                <a:lnTo>
                  <a:pt x="1454" y="1594"/>
                </a:lnTo>
                <a:lnTo>
                  <a:pt x="1447" y="1592"/>
                </a:lnTo>
                <a:lnTo>
                  <a:pt x="1457" y="1587"/>
                </a:lnTo>
                <a:lnTo>
                  <a:pt x="1459" y="1585"/>
                </a:lnTo>
                <a:lnTo>
                  <a:pt x="1462" y="1580"/>
                </a:lnTo>
                <a:lnTo>
                  <a:pt x="1464" y="1578"/>
                </a:lnTo>
                <a:lnTo>
                  <a:pt x="1473" y="1571"/>
                </a:lnTo>
                <a:lnTo>
                  <a:pt x="1485" y="1571"/>
                </a:lnTo>
                <a:lnTo>
                  <a:pt x="1488" y="1566"/>
                </a:lnTo>
                <a:lnTo>
                  <a:pt x="1495" y="1561"/>
                </a:lnTo>
                <a:lnTo>
                  <a:pt x="1499" y="1561"/>
                </a:lnTo>
                <a:lnTo>
                  <a:pt x="1504" y="1559"/>
                </a:lnTo>
                <a:lnTo>
                  <a:pt x="1504" y="1556"/>
                </a:lnTo>
                <a:lnTo>
                  <a:pt x="1504" y="1554"/>
                </a:lnTo>
                <a:lnTo>
                  <a:pt x="1502" y="1549"/>
                </a:lnTo>
                <a:lnTo>
                  <a:pt x="1499" y="1547"/>
                </a:lnTo>
                <a:lnTo>
                  <a:pt x="1490" y="1544"/>
                </a:lnTo>
                <a:lnTo>
                  <a:pt x="1488" y="1544"/>
                </a:lnTo>
                <a:lnTo>
                  <a:pt x="1490" y="1542"/>
                </a:lnTo>
                <a:lnTo>
                  <a:pt x="1492" y="1540"/>
                </a:lnTo>
                <a:lnTo>
                  <a:pt x="1497" y="1540"/>
                </a:lnTo>
                <a:lnTo>
                  <a:pt x="1507" y="1544"/>
                </a:lnTo>
                <a:lnTo>
                  <a:pt x="1518" y="1544"/>
                </a:lnTo>
                <a:lnTo>
                  <a:pt x="1521" y="1544"/>
                </a:lnTo>
                <a:lnTo>
                  <a:pt x="1523" y="1542"/>
                </a:lnTo>
                <a:lnTo>
                  <a:pt x="1530" y="1530"/>
                </a:lnTo>
                <a:lnTo>
                  <a:pt x="1530" y="1528"/>
                </a:lnTo>
                <a:lnTo>
                  <a:pt x="1528" y="1528"/>
                </a:lnTo>
                <a:close/>
                <a:moveTo>
                  <a:pt x="1459" y="1490"/>
                </a:moveTo>
                <a:lnTo>
                  <a:pt x="1459" y="1492"/>
                </a:lnTo>
                <a:lnTo>
                  <a:pt x="1462" y="1497"/>
                </a:lnTo>
                <a:lnTo>
                  <a:pt x="1466" y="1502"/>
                </a:lnTo>
                <a:lnTo>
                  <a:pt x="1471" y="1504"/>
                </a:lnTo>
                <a:lnTo>
                  <a:pt x="1471" y="1507"/>
                </a:lnTo>
                <a:lnTo>
                  <a:pt x="1473" y="1502"/>
                </a:lnTo>
                <a:lnTo>
                  <a:pt x="1471" y="1497"/>
                </a:lnTo>
                <a:lnTo>
                  <a:pt x="1469" y="1492"/>
                </a:lnTo>
                <a:lnTo>
                  <a:pt x="1459" y="1490"/>
                </a:lnTo>
                <a:lnTo>
                  <a:pt x="1459" y="1490"/>
                </a:lnTo>
                <a:close/>
                <a:moveTo>
                  <a:pt x="2509" y="1488"/>
                </a:moveTo>
                <a:lnTo>
                  <a:pt x="2504" y="1478"/>
                </a:lnTo>
                <a:lnTo>
                  <a:pt x="2504" y="1476"/>
                </a:lnTo>
                <a:lnTo>
                  <a:pt x="2504" y="1473"/>
                </a:lnTo>
                <a:lnTo>
                  <a:pt x="2504" y="1469"/>
                </a:lnTo>
                <a:lnTo>
                  <a:pt x="2502" y="1457"/>
                </a:lnTo>
                <a:lnTo>
                  <a:pt x="2499" y="1454"/>
                </a:lnTo>
                <a:lnTo>
                  <a:pt x="2494" y="1445"/>
                </a:lnTo>
                <a:lnTo>
                  <a:pt x="2483" y="1426"/>
                </a:lnTo>
                <a:lnTo>
                  <a:pt x="2478" y="1416"/>
                </a:lnTo>
                <a:lnTo>
                  <a:pt x="2471" y="1407"/>
                </a:lnTo>
                <a:lnTo>
                  <a:pt x="2464" y="1397"/>
                </a:lnTo>
                <a:lnTo>
                  <a:pt x="2457" y="1393"/>
                </a:lnTo>
                <a:lnTo>
                  <a:pt x="2452" y="1393"/>
                </a:lnTo>
                <a:lnTo>
                  <a:pt x="2438" y="1386"/>
                </a:lnTo>
                <a:lnTo>
                  <a:pt x="2433" y="1386"/>
                </a:lnTo>
                <a:lnTo>
                  <a:pt x="2430" y="1390"/>
                </a:lnTo>
                <a:lnTo>
                  <a:pt x="2430" y="1400"/>
                </a:lnTo>
                <a:lnTo>
                  <a:pt x="2430" y="1405"/>
                </a:lnTo>
                <a:lnTo>
                  <a:pt x="2428" y="1409"/>
                </a:lnTo>
                <a:lnTo>
                  <a:pt x="2426" y="1412"/>
                </a:lnTo>
                <a:lnTo>
                  <a:pt x="2421" y="1414"/>
                </a:lnTo>
                <a:lnTo>
                  <a:pt x="2421" y="1419"/>
                </a:lnTo>
                <a:lnTo>
                  <a:pt x="2421" y="1424"/>
                </a:lnTo>
                <a:lnTo>
                  <a:pt x="2428" y="1438"/>
                </a:lnTo>
                <a:lnTo>
                  <a:pt x="2428" y="1443"/>
                </a:lnTo>
                <a:lnTo>
                  <a:pt x="2428" y="1447"/>
                </a:lnTo>
                <a:lnTo>
                  <a:pt x="2435" y="1443"/>
                </a:lnTo>
                <a:lnTo>
                  <a:pt x="2438" y="1438"/>
                </a:lnTo>
                <a:lnTo>
                  <a:pt x="2438" y="1419"/>
                </a:lnTo>
                <a:lnTo>
                  <a:pt x="2440" y="1416"/>
                </a:lnTo>
                <a:lnTo>
                  <a:pt x="2447" y="1421"/>
                </a:lnTo>
                <a:lnTo>
                  <a:pt x="2452" y="1433"/>
                </a:lnTo>
                <a:lnTo>
                  <a:pt x="2457" y="1435"/>
                </a:lnTo>
                <a:lnTo>
                  <a:pt x="2459" y="1433"/>
                </a:lnTo>
                <a:lnTo>
                  <a:pt x="2461" y="1435"/>
                </a:lnTo>
                <a:lnTo>
                  <a:pt x="2457" y="1447"/>
                </a:lnTo>
                <a:lnTo>
                  <a:pt x="2457" y="1452"/>
                </a:lnTo>
                <a:lnTo>
                  <a:pt x="2459" y="1457"/>
                </a:lnTo>
                <a:lnTo>
                  <a:pt x="2459" y="1459"/>
                </a:lnTo>
                <a:lnTo>
                  <a:pt x="2464" y="1461"/>
                </a:lnTo>
                <a:lnTo>
                  <a:pt x="2468" y="1457"/>
                </a:lnTo>
                <a:lnTo>
                  <a:pt x="2471" y="1459"/>
                </a:lnTo>
                <a:lnTo>
                  <a:pt x="2471" y="1466"/>
                </a:lnTo>
                <a:lnTo>
                  <a:pt x="2475" y="1469"/>
                </a:lnTo>
                <a:lnTo>
                  <a:pt x="2480" y="1471"/>
                </a:lnTo>
                <a:lnTo>
                  <a:pt x="2485" y="1469"/>
                </a:lnTo>
                <a:lnTo>
                  <a:pt x="2487" y="1466"/>
                </a:lnTo>
                <a:lnTo>
                  <a:pt x="2490" y="1466"/>
                </a:lnTo>
                <a:lnTo>
                  <a:pt x="2487" y="1473"/>
                </a:lnTo>
                <a:lnTo>
                  <a:pt x="2485" y="1476"/>
                </a:lnTo>
                <a:lnTo>
                  <a:pt x="2485" y="1480"/>
                </a:lnTo>
                <a:lnTo>
                  <a:pt x="2487" y="1485"/>
                </a:lnTo>
                <a:lnTo>
                  <a:pt x="2492" y="1490"/>
                </a:lnTo>
                <a:lnTo>
                  <a:pt x="2502" y="1502"/>
                </a:lnTo>
                <a:lnTo>
                  <a:pt x="2504" y="1507"/>
                </a:lnTo>
                <a:lnTo>
                  <a:pt x="2509" y="1509"/>
                </a:lnTo>
                <a:lnTo>
                  <a:pt x="2513" y="1511"/>
                </a:lnTo>
                <a:lnTo>
                  <a:pt x="2513" y="1509"/>
                </a:lnTo>
                <a:lnTo>
                  <a:pt x="2513" y="1502"/>
                </a:lnTo>
                <a:lnTo>
                  <a:pt x="2509" y="1488"/>
                </a:lnTo>
                <a:close/>
                <a:moveTo>
                  <a:pt x="559" y="1457"/>
                </a:moveTo>
                <a:lnTo>
                  <a:pt x="561" y="1461"/>
                </a:lnTo>
                <a:lnTo>
                  <a:pt x="564" y="1464"/>
                </a:lnTo>
                <a:lnTo>
                  <a:pt x="571" y="1461"/>
                </a:lnTo>
                <a:lnTo>
                  <a:pt x="576" y="1454"/>
                </a:lnTo>
                <a:lnTo>
                  <a:pt x="559" y="1454"/>
                </a:lnTo>
                <a:lnTo>
                  <a:pt x="559" y="1457"/>
                </a:lnTo>
                <a:close/>
                <a:moveTo>
                  <a:pt x="1492" y="1578"/>
                </a:moveTo>
                <a:lnTo>
                  <a:pt x="1473" y="1575"/>
                </a:lnTo>
                <a:lnTo>
                  <a:pt x="1469" y="1582"/>
                </a:lnTo>
                <a:lnTo>
                  <a:pt x="1469" y="1590"/>
                </a:lnTo>
                <a:lnTo>
                  <a:pt x="1473" y="1597"/>
                </a:lnTo>
                <a:lnTo>
                  <a:pt x="1476" y="1592"/>
                </a:lnTo>
                <a:lnTo>
                  <a:pt x="1481" y="1585"/>
                </a:lnTo>
                <a:lnTo>
                  <a:pt x="1481" y="1585"/>
                </a:lnTo>
                <a:lnTo>
                  <a:pt x="1488" y="1582"/>
                </a:lnTo>
                <a:lnTo>
                  <a:pt x="1492" y="1582"/>
                </a:lnTo>
                <a:lnTo>
                  <a:pt x="1492" y="1580"/>
                </a:lnTo>
                <a:lnTo>
                  <a:pt x="1492" y="1580"/>
                </a:lnTo>
                <a:lnTo>
                  <a:pt x="1492" y="1578"/>
                </a:lnTo>
                <a:close/>
                <a:moveTo>
                  <a:pt x="2584" y="1459"/>
                </a:moveTo>
                <a:lnTo>
                  <a:pt x="2587" y="1457"/>
                </a:lnTo>
                <a:lnTo>
                  <a:pt x="2587" y="1454"/>
                </a:lnTo>
                <a:lnTo>
                  <a:pt x="2587" y="1452"/>
                </a:lnTo>
                <a:lnTo>
                  <a:pt x="2584" y="1447"/>
                </a:lnTo>
                <a:lnTo>
                  <a:pt x="2584" y="1443"/>
                </a:lnTo>
                <a:lnTo>
                  <a:pt x="2582" y="1440"/>
                </a:lnTo>
                <a:lnTo>
                  <a:pt x="2577" y="1435"/>
                </a:lnTo>
                <a:lnTo>
                  <a:pt x="2575" y="1433"/>
                </a:lnTo>
                <a:lnTo>
                  <a:pt x="2570" y="1428"/>
                </a:lnTo>
                <a:lnTo>
                  <a:pt x="2568" y="1426"/>
                </a:lnTo>
                <a:lnTo>
                  <a:pt x="2568" y="1424"/>
                </a:lnTo>
                <a:lnTo>
                  <a:pt x="2573" y="1426"/>
                </a:lnTo>
                <a:lnTo>
                  <a:pt x="2582" y="1435"/>
                </a:lnTo>
                <a:lnTo>
                  <a:pt x="2589" y="1440"/>
                </a:lnTo>
                <a:lnTo>
                  <a:pt x="2592" y="1440"/>
                </a:lnTo>
                <a:lnTo>
                  <a:pt x="2592" y="1435"/>
                </a:lnTo>
                <a:lnTo>
                  <a:pt x="2592" y="1433"/>
                </a:lnTo>
                <a:lnTo>
                  <a:pt x="2592" y="1428"/>
                </a:lnTo>
                <a:lnTo>
                  <a:pt x="2589" y="1421"/>
                </a:lnTo>
                <a:lnTo>
                  <a:pt x="2587" y="1414"/>
                </a:lnTo>
                <a:lnTo>
                  <a:pt x="2587" y="1412"/>
                </a:lnTo>
                <a:lnTo>
                  <a:pt x="2582" y="1407"/>
                </a:lnTo>
                <a:lnTo>
                  <a:pt x="2577" y="1405"/>
                </a:lnTo>
                <a:lnTo>
                  <a:pt x="2568" y="1405"/>
                </a:lnTo>
                <a:lnTo>
                  <a:pt x="2565" y="1405"/>
                </a:lnTo>
                <a:lnTo>
                  <a:pt x="2563" y="1409"/>
                </a:lnTo>
                <a:lnTo>
                  <a:pt x="2561" y="1407"/>
                </a:lnTo>
                <a:lnTo>
                  <a:pt x="2539" y="1407"/>
                </a:lnTo>
                <a:lnTo>
                  <a:pt x="2530" y="1409"/>
                </a:lnTo>
                <a:lnTo>
                  <a:pt x="2528" y="1414"/>
                </a:lnTo>
                <a:lnTo>
                  <a:pt x="2528" y="1416"/>
                </a:lnTo>
                <a:lnTo>
                  <a:pt x="2532" y="1421"/>
                </a:lnTo>
                <a:lnTo>
                  <a:pt x="2537" y="1424"/>
                </a:lnTo>
                <a:lnTo>
                  <a:pt x="2542" y="1426"/>
                </a:lnTo>
                <a:lnTo>
                  <a:pt x="2549" y="1433"/>
                </a:lnTo>
                <a:lnTo>
                  <a:pt x="2551" y="1443"/>
                </a:lnTo>
                <a:lnTo>
                  <a:pt x="2556" y="1454"/>
                </a:lnTo>
                <a:lnTo>
                  <a:pt x="2561" y="1461"/>
                </a:lnTo>
                <a:lnTo>
                  <a:pt x="2561" y="1464"/>
                </a:lnTo>
                <a:lnTo>
                  <a:pt x="2563" y="1466"/>
                </a:lnTo>
                <a:lnTo>
                  <a:pt x="2570" y="1466"/>
                </a:lnTo>
                <a:lnTo>
                  <a:pt x="2575" y="1461"/>
                </a:lnTo>
                <a:lnTo>
                  <a:pt x="2584" y="1459"/>
                </a:lnTo>
                <a:close/>
                <a:moveTo>
                  <a:pt x="2554" y="1490"/>
                </a:moveTo>
                <a:lnTo>
                  <a:pt x="2551" y="1478"/>
                </a:lnTo>
                <a:lnTo>
                  <a:pt x="2549" y="1469"/>
                </a:lnTo>
                <a:lnTo>
                  <a:pt x="2547" y="1459"/>
                </a:lnTo>
                <a:lnTo>
                  <a:pt x="2549" y="1454"/>
                </a:lnTo>
                <a:lnTo>
                  <a:pt x="2551" y="1454"/>
                </a:lnTo>
                <a:lnTo>
                  <a:pt x="2551" y="1450"/>
                </a:lnTo>
                <a:lnTo>
                  <a:pt x="2547" y="1443"/>
                </a:lnTo>
                <a:lnTo>
                  <a:pt x="2542" y="1438"/>
                </a:lnTo>
                <a:lnTo>
                  <a:pt x="2537" y="1440"/>
                </a:lnTo>
                <a:lnTo>
                  <a:pt x="2532" y="1433"/>
                </a:lnTo>
                <a:lnTo>
                  <a:pt x="2530" y="1431"/>
                </a:lnTo>
                <a:lnTo>
                  <a:pt x="2525" y="1431"/>
                </a:lnTo>
                <a:lnTo>
                  <a:pt x="2520" y="1428"/>
                </a:lnTo>
                <a:lnTo>
                  <a:pt x="2513" y="1431"/>
                </a:lnTo>
                <a:lnTo>
                  <a:pt x="2511" y="1440"/>
                </a:lnTo>
                <a:lnTo>
                  <a:pt x="2513" y="1450"/>
                </a:lnTo>
                <a:lnTo>
                  <a:pt x="2513" y="1454"/>
                </a:lnTo>
                <a:lnTo>
                  <a:pt x="2523" y="1461"/>
                </a:lnTo>
                <a:lnTo>
                  <a:pt x="2523" y="1466"/>
                </a:lnTo>
                <a:lnTo>
                  <a:pt x="2532" y="1471"/>
                </a:lnTo>
                <a:lnTo>
                  <a:pt x="2537" y="1476"/>
                </a:lnTo>
                <a:lnTo>
                  <a:pt x="2532" y="1483"/>
                </a:lnTo>
                <a:lnTo>
                  <a:pt x="2537" y="1504"/>
                </a:lnTo>
                <a:lnTo>
                  <a:pt x="2544" y="1516"/>
                </a:lnTo>
                <a:lnTo>
                  <a:pt x="2547" y="1516"/>
                </a:lnTo>
                <a:lnTo>
                  <a:pt x="2549" y="1509"/>
                </a:lnTo>
                <a:lnTo>
                  <a:pt x="2551" y="1509"/>
                </a:lnTo>
                <a:lnTo>
                  <a:pt x="2554" y="1511"/>
                </a:lnTo>
                <a:lnTo>
                  <a:pt x="2556" y="1509"/>
                </a:lnTo>
                <a:lnTo>
                  <a:pt x="2556" y="1507"/>
                </a:lnTo>
                <a:lnTo>
                  <a:pt x="2554" y="1499"/>
                </a:lnTo>
                <a:lnTo>
                  <a:pt x="2554" y="1490"/>
                </a:lnTo>
                <a:close/>
                <a:moveTo>
                  <a:pt x="2608" y="1426"/>
                </a:moveTo>
                <a:lnTo>
                  <a:pt x="2594" y="1419"/>
                </a:lnTo>
                <a:lnTo>
                  <a:pt x="2596" y="1428"/>
                </a:lnTo>
                <a:lnTo>
                  <a:pt x="2596" y="1435"/>
                </a:lnTo>
                <a:lnTo>
                  <a:pt x="2596" y="1440"/>
                </a:lnTo>
                <a:lnTo>
                  <a:pt x="2596" y="1445"/>
                </a:lnTo>
                <a:lnTo>
                  <a:pt x="2599" y="1447"/>
                </a:lnTo>
                <a:lnTo>
                  <a:pt x="2601" y="1447"/>
                </a:lnTo>
                <a:lnTo>
                  <a:pt x="2608" y="1447"/>
                </a:lnTo>
                <a:lnTo>
                  <a:pt x="2608" y="1445"/>
                </a:lnTo>
                <a:lnTo>
                  <a:pt x="2611" y="1443"/>
                </a:lnTo>
                <a:lnTo>
                  <a:pt x="2613" y="1440"/>
                </a:lnTo>
                <a:lnTo>
                  <a:pt x="2615" y="1435"/>
                </a:lnTo>
                <a:lnTo>
                  <a:pt x="2613" y="1431"/>
                </a:lnTo>
                <a:lnTo>
                  <a:pt x="2608" y="1426"/>
                </a:lnTo>
                <a:close/>
                <a:moveTo>
                  <a:pt x="592" y="1530"/>
                </a:moveTo>
                <a:lnTo>
                  <a:pt x="587" y="1530"/>
                </a:lnTo>
                <a:lnTo>
                  <a:pt x="580" y="1528"/>
                </a:lnTo>
                <a:lnTo>
                  <a:pt x="580" y="1530"/>
                </a:lnTo>
                <a:lnTo>
                  <a:pt x="585" y="1540"/>
                </a:lnTo>
                <a:lnTo>
                  <a:pt x="587" y="1540"/>
                </a:lnTo>
                <a:lnTo>
                  <a:pt x="595" y="1535"/>
                </a:lnTo>
                <a:lnTo>
                  <a:pt x="595" y="1533"/>
                </a:lnTo>
                <a:lnTo>
                  <a:pt x="592" y="1530"/>
                </a:lnTo>
                <a:close/>
                <a:moveTo>
                  <a:pt x="1428" y="1642"/>
                </a:moveTo>
                <a:lnTo>
                  <a:pt x="1424" y="1639"/>
                </a:lnTo>
                <a:lnTo>
                  <a:pt x="1417" y="1644"/>
                </a:lnTo>
                <a:lnTo>
                  <a:pt x="1417" y="1649"/>
                </a:lnTo>
                <a:lnTo>
                  <a:pt x="1421" y="1651"/>
                </a:lnTo>
                <a:lnTo>
                  <a:pt x="1424" y="1651"/>
                </a:lnTo>
                <a:lnTo>
                  <a:pt x="1426" y="1649"/>
                </a:lnTo>
                <a:lnTo>
                  <a:pt x="1428" y="1646"/>
                </a:lnTo>
                <a:lnTo>
                  <a:pt x="1428" y="1646"/>
                </a:lnTo>
                <a:lnTo>
                  <a:pt x="1428" y="1644"/>
                </a:lnTo>
                <a:lnTo>
                  <a:pt x="1428" y="1642"/>
                </a:lnTo>
                <a:close/>
                <a:moveTo>
                  <a:pt x="1407" y="1642"/>
                </a:moveTo>
                <a:lnTo>
                  <a:pt x="1400" y="1644"/>
                </a:lnTo>
                <a:lnTo>
                  <a:pt x="1395" y="1651"/>
                </a:lnTo>
                <a:lnTo>
                  <a:pt x="1393" y="1656"/>
                </a:lnTo>
                <a:lnTo>
                  <a:pt x="1393" y="1658"/>
                </a:lnTo>
                <a:lnTo>
                  <a:pt x="1393" y="1661"/>
                </a:lnTo>
                <a:lnTo>
                  <a:pt x="1393" y="1661"/>
                </a:lnTo>
                <a:lnTo>
                  <a:pt x="1398" y="1658"/>
                </a:lnTo>
                <a:lnTo>
                  <a:pt x="1407" y="1649"/>
                </a:lnTo>
                <a:lnTo>
                  <a:pt x="1409" y="1644"/>
                </a:lnTo>
                <a:lnTo>
                  <a:pt x="1409" y="1642"/>
                </a:lnTo>
                <a:lnTo>
                  <a:pt x="1407" y="1642"/>
                </a:lnTo>
                <a:close/>
                <a:moveTo>
                  <a:pt x="2622" y="1478"/>
                </a:moveTo>
                <a:lnTo>
                  <a:pt x="2625" y="1483"/>
                </a:lnTo>
                <a:lnTo>
                  <a:pt x="2627" y="1488"/>
                </a:lnTo>
                <a:lnTo>
                  <a:pt x="2632" y="1490"/>
                </a:lnTo>
                <a:lnTo>
                  <a:pt x="2639" y="1488"/>
                </a:lnTo>
                <a:lnTo>
                  <a:pt x="2644" y="1490"/>
                </a:lnTo>
                <a:lnTo>
                  <a:pt x="2644" y="1495"/>
                </a:lnTo>
                <a:lnTo>
                  <a:pt x="2646" y="1497"/>
                </a:lnTo>
                <a:lnTo>
                  <a:pt x="2648" y="1497"/>
                </a:lnTo>
                <a:lnTo>
                  <a:pt x="2653" y="1497"/>
                </a:lnTo>
                <a:lnTo>
                  <a:pt x="2656" y="1492"/>
                </a:lnTo>
                <a:lnTo>
                  <a:pt x="2658" y="1492"/>
                </a:lnTo>
                <a:lnTo>
                  <a:pt x="2660" y="1492"/>
                </a:lnTo>
                <a:lnTo>
                  <a:pt x="2656" y="1476"/>
                </a:lnTo>
                <a:lnTo>
                  <a:pt x="2656" y="1461"/>
                </a:lnTo>
                <a:lnTo>
                  <a:pt x="2641" y="1447"/>
                </a:lnTo>
                <a:lnTo>
                  <a:pt x="2632" y="1440"/>
                </a:lnTo>
                <a:lnTo>
                  <a:pt x="2629" y="1440"/>
                </a:lnTo>
                <a:lnTo>
                  <a:pt x="2627" y="1459"/>
                </a:lnTo>
                <a:lnTo>
                  <a:pt x="2627" y="1461"/>
                </a:lnTo>
                <a:lnTo>
                  <a:pt x="2625" y="1471"/>
                </a:lnTo>
                <a:lnTo>
                  <a:pt x="2622" y="1473"/>
                </a:lnTo>
                <a:lnTo>
                  <a:pt x="2622" y="1478"/>
                </a:lnTo>
                <a:close/>
                <a:moveTo>
                  <a:pt x="2601" y="1457"/>
                </a:moveTo>
                <a:lnTo>
                  <a:pt x="2599" y="1464"/>
                </a:lnTo>
                <a:lnTo>
                  <a:pt x="2599" y="1466"/>
                </a:lnTo>
                <a:lnTo>
                  <a:pt x="2599" y="1469"/>
                </a:lnTo>
                <a:lnTo>
                  <a:pt x="2608" y="1473"/>
                </a:lnTo>
                <a:lnTo>
                  <a:pt x="2613" y="1476"/>
                </a:lnTo>
                <a:lnTo>
                  <a:pt x="2615" y="1473"/>
                </a:lnTo>
                <a:lnTo>
                  <a:pt x="2620" y="1469"/>
                </a:lnTo>
                <a:lnTo>
                  <a:pt x="2620" y="1464"/>
                </a:lnTo>
                <a:lnTo>
                  <a:pt x="2620" y="1461"/>
                </a:lnTo>
                <a:lnTo>
                  <a:pt x="2618" y="1459"/>
                </a:lnTo>
                <a:lnTo>
                  <a:pt x="2620" y="1457"/>
                </a:lnTo>
                <a:lnTo>
                  <a:pt x="2618" y="1454"/>
                </a:lnTo>
                <a:lnTo>
                  <a:pt x="2618" y="1452"/>
                </a:lnTo>
                <a:lnTo>
                  <a:pt x="2613" y="1452"/>
                </a:lnTo>
                <a:lnTo>
                  <a:pt x="2603" y="1454"/>
                </a:lnTo>
                <a:lnTo>
                  <a:pt x="2601" y="1457"/>
                </a:lnTo>
                <a:close/>
                <a:moveTo>
                  <a:pt x="2708" y="1601"/>
                </a:moveTo>
                <a:lnTo>
                  <a:pt x="2705" y="1599"/>
                </a:lnTo>
                <a:lnTo>
                  <a:pt x="2703" y="1597"/>
                </a:lnTo>
                <a:lnTo>
                  <a:pt x="2703" y="1592"/>
                </a:lnTo>
                <a:lnTo>
                  <a:pt x="2703" y="1590"/>
                </a:lnTo>
                <a:lnTo>
                  <a:pt x="2698" y="1582"/>
                </a:lnTo>
                <a:lnTo>
                  <a:pt x="2696" y="1563"/>
                </a:lnTo>
                <a:lnTo>
                  <a:pt x="2693" y="1563"/>
                </a:lnTo>
                <a:lnTo>
                  <a:pt x="2684" y="1566"/>
                </a:lnTo>
                <a:lnTo>
                  <a:pt x="2682" y="1568"/>
                </a:lnTo>
                <a:lnTo>
                  <a:pt x="2682" y="1566"/>
                </a:lnTo>
                <a:lnTo>
                  <a:pt x="2682" y="1563"/>
                </a:lnTo>
                <a:lnTo>
                  <a:pt x="2682" y="1559"/>
                </a:lnTo>
                <a:lnTo>
                  <a:pt x="2682" y="1556"/>
                </a:lnTo>
                <a:lnTo>
                  <a:pt x="2674" y="1552"/>
                </a:lnTo>
                <a:lnTo>
                  <a:pt x="2672" y="1552"/>
                </a:lnTo>
                <a:lnTo>
                  <a:pt x="2660" y="1544"/>
                </a:lnTo>
                <a:lnTo>
                  <a:pt x="2651" y="1549"/>
                </a:lnTo>
                <a:lnTo>
                  <a:pt x="2648" y="1549"/>
                </a:lnTo>
                <a:lnTo>
                  <a:pt x="2651" y="1547"/>
                </a:lnTo>
                <a:lnTo>
                  <a:pt x="2651" y="1542"/>
                </a:lnTo>
                <a:lnTo>
                  <a:pt x="2651" y="1535"/>
                </a:lnTo>
                <a:lnTo>
                  <a:pt x="2651" y="1535"/>
                </a:lnTo>
                <a:lnTo>
                  <a:pt x="2667" y="1540"/>
                </a:lnTo>
                <a:lnTo>
                  <a:pt x="2672" y="1540"/>
                </a:lnTo>
                <a:lnTo>
                  <a:pt x="2674" y="1540"/>
                </a:lnTo>
                <a:lnTo>
                  <a:pt x="2670" y="1537"/>
                </a:lnTo>
                <a:lnTo>
                  <a:pt x="2665" y="1535"/>
                </a:lnTo>
                <a:lnTo>
                  <a:pt x="2653" y="1523"/>
                </a:lnTo>
                <a:lnTo>
                  <a:pt x="2646" y="1514"/>
                </a:lnTo>
                <a:lnTo>
                  <a:pt x="2641" y="1511"/>
                </a:lnTo>
                <a:lnTo>
                  <a:pt x="2637" y="1507"/>
                </a:lnTo>
                <a:lnTo>
                  <a:pt x="2625" y="1499"/>
                </a:lnTo>
                <a:lnTo>
                  <a:pt x="2603" y="1495"/>
                </a:lnTo>
                <a:lnTo>
                  <a:pt x="2603" y="1495"/>
                </a:lnTo>
                <a:lnTo>
                  <a:pt x="2603" y="1492"/>
                </a:lnTo>
                <a:lnTo>
                  <a:pt x="2603" y="1488"/>
                </a:lnTo>
                <a:lnTo>
                  <a:pt x="2601" y="1485"/>
                </a:lnTo>
                <a:lnTo>
                  <a:pt x="2599" y="1480"/>
                </a:lnTo>
                <a:lnTo>
                  <a:pt x="2594" y="1478"/>
                </a:lnTo>
                <a:lnTo>
                  <a:pt x="2589" y="1473"/>
                </a:lnTo>
                <a:lnTo>
                  <a:pt x="2580" y="1478"/>
                </a:lnTo>
                <a:lnTo>
                  <a:pt x="2570" y="1478"/>
                </a:lnTo>
                <a:lnTo>
                  <a:pt x="2568" y="1480"/>
                </a:lnTo>
                <a:lnTo>
                  <a:pt x="2573" y="1492"/>
                </a:lnTo>
                <a:lnTo>
                  <a:pt x="2577" y="1495"/>
                </a:lnTo>
                <a:lnTo>
                  <a:pt x="2577" y="1497"/>
                </a:lnTo>
                <a:lnTo>
                  <a:pt x="2575" y="1504"/>
                </a:lnTo>
                <a:lnTo>
                  <a:pt x="2570" y="1516"/>
                </a:lnTo>
                <a:lnTo>
                  <a:pt x="2573" y="1521"/>
                </a:lnTo>
                <a:lnTo>
                  <a:pt x="2575" y="1521"/>
                </a:lnTo>
                <a:lnTo>
                  <a:pt x="2582" y="1514"/>
                </a:lnTo>
                <a:lnTo>
                  <a:pt x="2589" y="1507"/>
                </a:lnTo>
                <a:lnTo>
                  <a:pt x="2596" y="1507"/>
                </a:lnTo>
                <a:lnTo>
                  <a:pt x="2599" y="1511"/>
                </a:lnTo>
                <a:lnTo>
                  <a:pt x="2601" y="1516"/>
                </a:lnTo>
                <a:lnTo>
                  <a:pt x="2599" y="1521"/>
                </a:lnTo>
                <a:lnTo>
                  <a:pt x="2599" y="1526"/>
                </a:lnTo>
                <a:lnTo>
                  <a:pt x="2596" y="1530"/>
                </a:lnTo>
                <a:lnTo>
                  <a:pt x="2594" y="1533"/>
                </a:lnTo>
                <a:lnTo>
                  <a:pt x="2587" y="1530"/>
                </a:lnTo>
                <a:lnTo>
                  <a:pt x="2584" y="1530"/>
                </a:lnTo>
                <a:lnTo>
                  <a:pt x="2582" y="1535"/>
                </a:lnTo>
                <a:lnTo>
                  <a:pt x="2582" y="1537"/>
                </a:lnTo>
                <a:lnTo>
                  <a:pt x="2584" y="1540"/>
                </a:lnTo>
                <a:lnTo>
                  <a:pt x="2592" y="1544"/>
                </a:lnTo>
                <a:lnTo>
                  <a:pt x="2594" y="1544"/>
                </a:lnTo>
                <a:lnTo>
                  <a:pt x="2601" y="1542"/>
                </a:lnTo>
                <a:lnTo>
                  <a:pt x="2603" y="1544"/>
                </a:lnTo>
                <a:lnTo>
                  <a:pt x="2608" y="1549"/>
                </a:lnTo>
                <a:lnTo>
                  <a:pt x="2611" y="1549"/>
                </a:lnTo>
                <a:lnTo>
                  <a:pt x="2620" y="1544"/>
                </a:lnTo>
                <a:lnTo>
                  <a:pt x="2622" y="1547"/>
                </a:lnTo>
                <a:lnTo>
                  <a:pt x="2622" y="1552"/>
                </a:lnTo>
                <a:lnTo>
                  <a:pt x="2622" y="1556"/>
                </a:lnTo>
                <a:lnTo>
                  <a:pt x="2634" y="1563"/>
                </a:lnTo>
                <a:lnTo>
                  <a:pt x="2634" y="1566"/>
                </a:lnTo>
                <a:lnTo>
                  <a:pt x="2629" y="1568"/>
                </a:lnTo>
                <a:lnTo>
                  <a:pt x="2627" y="1571"/>
                </a:lnTo>
                <a:lnTo>
                  <a:pt x="2627" y="1573"/>
                </a:lnTo>
                <a:lnTo>
                  <a:pt x="2632" y="1575"/>
                </a:lnTo>
                <a:lnTo>
                  <a:pt x="2644" y="1585"/>
                </a:lnTo>
                <a:lnTo>
                  <a:pt x="2656" y="1597"/>
                </a:lnTo>
                <a:lnTo>
                  <a:pt x="2660" y="1597"/>
                </a:lnTo>
                <a:lnTo>
                  <a:pt x="2660" y="1592"/>
                </a:lnTo>
                <a:lnTo>
                  <a:pt x="2658" y="1587"/>
                </a:lnTo>
                <a:lnTo>
                  <a:pt x="2658" y="1585"/>
                </a:lnTo>
                <a:lnTo>
                  <a:pt x="2660" y="1585"/>
                </a:lnTo>
                <a:lnTo>
                  <a:pt x="2663" y="1587"/>
                </a:lnTo>
                <a:lnTo>
                  <a:pt x="2665" y="1592"/>
                </a:lnTo>
                <a:lnTo>
                  <a:pt x="2667" y="1599"/>
                </a:lnTo>
                <a:lnTo>
                  <a:pt x="2672" y="1601"/>
                </a:lnTo>
                <a:lnTo>
                  <a:pt x="2674" y="1601"/>
                </a:lnTo>
                <a:lnTo>
                  <a:pt x="2677" y="1601"/>
                </a:lnTo>
                <a:lnTo>
                  <a:pt x="2682" y="1601"/>
                </a:lnTo>
                <a:lnTo>
                  <a:pt x="2684" y="1601"/>
                </a:lnTo>
                <a:lnTo>
                  <a:pt x="2693" y="1611"/>
                </a:lnTo>
                <a:lnTo>
                  <a:pt x="2698" y="1616"/>
                </a:lnTo>
                <a:lnTo>
                  <a:pt x="2703" y="1618"/>
                </a:lnTo>
                <a:lnTo>
                  <a:pt x="2708" y="1616"/>
                </a:lnTo>
                <a:lnTo>
                  <a:pt x="2708" y="1613"/>
                </a:lnTo>
                <a:lnTo>
                  <a:pt x="2708" y="1606"/>
                </a:lnTo>
                <a:lnTo>
                  <a:pt x="2708" y="1601"/>
                </a:lnTo>
                <a:close/>
                <a:moveTo>
                  <a:pt x="2719" y="1542"/>
                </a:moveTo>
                <a:lnTo>
                  <a:pt x="2724" y="1547"/>
                </a:lnTo>
                <a:lnTo>
                  <a:pt x="2727" y="1547"/>
                </a:lnTo>
                <a:lnTo>
                  <a:pt x="2729" y="1544"/>
                </a:lnTo>
                <a:lnTo>
                  <a:pt x="2734" y="1549"/>
                </a:lnTo>
                <a:lnTo>
                  <a:pt x="2738" y="1549"/>
                </a:lnTo>
                <a:lnTo>
                  <a:pt x="2743" y="1540"/>
                </a:lnTo>
                <a:lnTo>
                  <a:pt x="2743" y="1528"/>
                </a:lnTo>
                <a:lnTo>
                  <a:pt x="2741" y="1516"/>
                </a:lnTo>
                <a:lnTo>
                  <a:pt x="2738" y="1507"/>
                </a:lnTo>
                <a:lnTo>
                  <a:pt x="2734" y="1497"/>
                </a:lnTo>
                <a:lnTo>
                  <a:pt x="2731" y="1492"/>
                </a:lnTo>
                <a:lnTo>
                  <a:pt x="2719" y="1480"/>
                </a:lnTo>
                <a:lnTo>
                  <a:pt x="2710" y="1473"/>
                </a:lnTo>
                <a:lnTo>
                  <a:pt x="2708" y="1473"/>
                </a:lnTo>
                <a:lnTo>
                  <a:pt x="2693" y="1495"/>
                </a:lnTo>
                <a:lnTo>
                  <a:pt x="2701" y="1518"/>
                </a:lnTo>
                <a:lnTo>
                  <a:pt x="2696" y="1530"/>
                </a:lnTo>
                <a:lnTo>
                  <a:pt x="2696" y="1540"/>
                </a:lnTo>
                <a:lnTo>
                  <a:pt x="2696" y="1547"/>
                </a:lnTo>
                <a:lnTo>
                  <a:pt x="2703" y="1559"/>
                </a:lnTo>
                <a:lnTo>
                  <a:pt x="2708" y="1563"/>
                </a:lnTo>
                <a:lnTo>
                  <a:pt x="2708" y="1559"/>
                </a:lnTo>
                <a:lnTo>
                  <a:pt x="2710" y="1549"/>
                </a:lnTo>
                <a:lnTo>
                  <a:pt x="2715" y="1542"/>
                </a:lnTo>
                <a:lnTo>
                  <a:pt x="2717" y="1537"/>
                </a:lnTo>
                <a:lnTo>
                  <a:pt x="2717" y="1533"/>
                </a:lnTo>
                <a:lnTo>
                  <a:pt x="2719" y="1537"/>
                </a:lnTo>
                <a:lnTo>
                  <a:pt x="2719" y="1542"/>
                </a:lnTo>
                <a:close/>
                <a:moveTo>
                  <a:pt x="1348" y="1715"/>
                </a:moveTo>
                <a:lnTo>
                  <a:pt x="1348" y="1715"/>
                </a:lnTo>
                <a:lnTo>
                  <a:pt x="1345" y="1715"/>
                </a:lnTo>
                <a:lnTo>
                  <a:pt x="1338" y="1725"/>
                </a:lnTo>
                <a:lnTo>
                  <a:pt x="1338" y="1730"/>
                </a:lnTo>
                <a:lnTo>
                  <a:pt x="1341" y="1730"/>
                </a:lnTo>
                <a:lnTo>
                  <a:pt x="1345" y="1730"/>
                </a:lnTo>
                <a:lnTo>
                  <a:pt x="1348" y="1727"/>
                </a:lnTo>
                <a:lnTo>
                  <a:pt x="1348" y="1720"/>
                </a:lnTo>
                <a:lnTo>
                  <a:pt x="1348" y="1715"/>
                </a:lnTo>
                <a:close/>
                <a:moveTo>
                  <a:pt x="2613" y="1559"/>
                </a:moveTo>
                <a:lnTo>
                  <a:pt x="2611" y="1556"/>
                </a:lnTo>
                <a:lnTo>
                  <a:pt x="2606" y="1554"/>
                </a:lnTo>
                <a:lnTo>
                  <a:pt x="2601" y="1561"/>
                </a:lnTo>
                <a:lnTo>
                  <a:pt x="2596" y="1561"/>
                </a:lnTo>
                <a:lnTo>
                  <a:pt x="2592" y="1561"/>
                </a:lnTo>
                <a:lnTo>
                  <a:pt x="2587" y="1568"/>
                </a:lnTo>
                <a:lnTo>
                  <a:pt x="2596" y="1575"/>
                </a:lnTo>
                <a:lnTo>
                  <a:pt x="2599" y="1590"/>
                </a:lnTo>
                <a:lnTo>
                  <a:pt x="2603" y="1582"/>
                </a:lnTo>
                <a:lnTo>
                  <a:pt x="2606" y="1578"/>
                </a:lnTo>
                <a:lnTo>
                  <a:pt x="2606" y="1575"/>
                </a:lnTo>
                <a:lnTo>
                  <a:pt x="2606" y="1571"/>
                </a:lnTo>
                <a:lnTo>
                  <a:pt x="2606" y="1568"/>
                </a:lnTo>
                <a:lnTo>
                  <a:pt x="2613" y="1559"/>
                </a:lnTo>
                <a:lnTo>
                  <a:pt x="2613" y="1559"/>
                </a:lnTo>
                <a:close/>
                <a:moveTo>
                  <a:pt x="1064" y="1767"/>
                </a:moveTo>
                <a:lnTo>
                  <a:pt x="1066" y="1760"/>
                </a:lnTo>
                <a:lnTo>
                  <a:pt x="1066" y="1758"/>
                </a:lnTo>
                <a:lnTo>
                  <a:pt x="1064" y="1760"/>
                </a:lnTo>
                <a:lnTo>
                  <a:pt x="1061" y="1765"/>
                </a:lnTo>
                <a:lnTo>
                  <a:pt x="1059" y="1765"/>
                </a:lnTo>
                <a:lnTo>
                  <a:pt x="1059" y="1765"/>
                </a:lnTo>
                <a:lnTo>
                  <a:pt x="1059" y="1760"/>
                </a:lnTo>
                <a:lnTo>
                  <a:pt x="1059" y="1758"/>
                </a:lnTo>
                <a:lnTo>
                  <a:pt x="1056" y="1756"/>
                </a:lnTo>
                <a:lnTo>
                  <a:pt x="1056" y="1756"/>
                </a:lnTo>
                <a:lnTo>
                  <a:pt x="1052" y="1758"/>
                </a:lnTo>
                <a:lnTo>
                  <a:pt x="1049" y="1763"/>
                </a:lnTo>
                <a:lnTo>
                  <a:pt x="1049" y="1765"/>
                </a:lnTo>
                <a:lnTo>
                  <a:pt x="1049" y="1779"/>
                </a:lnTo>
                <a:lnTo>
                  <a:pt x="1049" y="1784"/>
                </a:lnTo>
                <a:lnTo>
                  <a:pt x="1054" y="1782"/>
                </a:lnTo>
                <a:lnTo>
                  <a:pt x="1056" y="1782"/>
                </a:lnTo>
                <a:lnTo>
                  <a:pt x="1061" y="1784"/>
                </a:lnTo>
                <a:lnTo>
                  <a:pt x="1068" y="1782"/>
                </a:lnTo>
                <a:lnTo>
                  <a:pt x="1068" y="1779"/>
                </a:lnTo>
                <a:lnTo>
                  <a:pt x="1066" y="1775"/>
                </a:lnTo>
                <a:lnTo>
                  <a:pt x="1064" y="1767"/>
                </a:lnTo>
                <a:close/>
                <a:moveTo>
                  <a:pt x="1075" y="1763"/>
                </a:moveTo>
                <a:lnTo>
                  <a:pt x="1068" y="1763"/>
                </a:lnTo>
                <a:lnTo>
                  <a:pt x="1068" y="1765"/>
                </a:lnTo>
                <a:lnTo>
                  <a:pt x="1068" y="1767"/>
                </a:lnTo>
                <a:lnTo>
                  <a:pt x="1078" y="1775"/>
                </a:lnTo>
                <a:lnTo>
                  <a:pt x="1078" y="1765"/>
                </a:lnTo>
                <a:lnTo>
                  <a:pt x="1075" y="1763"/>
                </a:lnTo>
                <a:close/>
                <a:moveTo>
                  <a:pt x="2672" y="1623"/>
                </a:moveTo>
                <a:lnTo>
                  <a:pt x="2670" y="1616"/>
                </a:lnTo>
                <a:lnTo>
                  <a:pt x="2670" y="1609"/>
                </a:lnTo>
                <a:lnTo>
                  <a:pt x="2667" y="1609"/>
                </a:lnTo>
                <a:lnTo>
                  <a:pt x="2665" y="1609"/>
                </a:lnTo>
                <a:lnTo>
                  <a:pt x="2660" y="1609"/>
                </a:lnTo>
                <a:lnTo>
                  <a:pt x="2658" y="1613"/>
                </a:lnTo>
                <a:lnTo>
                  <a:pt x="2658" y="1616"/>
                </a:lnTo>
                <a:lnTo>
                  <a:pt x="2656" y="1613"/>
                </a:lnTo>
                <a:lnTo>
                  <a:pt x="2648" y="1604"/>
                </a:lnTo>
                <a:lnTo>
                  <a:pt x="2644" y="1601"/>
                </a:lnTo>
                <a:lnTo>
                  <a:pt x="2641" y="1594"/>
                </a:lnTo>
                <a:lnTo>
                  <a:pt x="2634" y="1590"/>
                </a:lnTo>
                <a:lnTo>
                  <a:pt x="2632" y="1585"/>
                </a:lnTo>
                <a:lnTo>
                  <a:pt x="2618" y="1578"/>
                </a:lnTo>
                <a:lnTo>
                  <a:pt x="2611" y="1582"/>
                </a:lnTo>
                <a:lnTo>
                  <a:pt x="2611" y="1587"/>
                </a:lnTo>
                <a:lnTo>
                  <a:pt x="2615" y="1592"/>
                </a:lnTo>
                <a:lnTo>
                  <a:pt x="2620" y="1592"/>
                </a:lnTo>
                <a:lnTo>
                  <a:pt x="2625" y="1592"/>
                </a:lnTo>
                <a:lnTo>
                  <a:pt x="2629" y="1601"/>
                </a:lnTo>
                <a:lnTo>
                  <a:pt x="2639" y="1611"/>
                </a:lnTo>
                <a:lnTo>
                  <a:pt x="2641" y="1613"/>
                </a:lnTo>
                <a:lnTo>
                  <a:pt x="2644" y="1616"/>
                </a:lnTo>
                <a:lnTo>
                  <a:pt x="2648" y="1620"/>
                </a:lnTo>
                <a:lnTo>
                  <a:pt x="2658" y="1628"/>
                </a:lnTo>
                <a:lnTo>
                  <a:pt x="2665" y="1632"/>
                </a:lnTo>
                <a:lnTo>
                  <a:pt x="2672" y="1632"/>
                </a:lnTo>
                <a:lnTo>
                  <a:pt x="2672" y="1628"/>
                </a:lnTo>
                <a:lnTo>
                  <a:pt x="2672" y="1623"/>
                </a:lnTo>
                <a:close/>
                <a:moveTo>
                  <a:pt x="1104" y="1775"/>
                </a:moveTo>
                <a:lnTo>
                  <a:pt x="1101" y="1775"/>
                </a:lnTo>
                <a:lnTo>
                  <a:pt x="1101" y="1775"/>
                </a:lnTo>
                <a:lnTo>
                  <a:pt x="1097" y="1782"/>
                </a:lnTo>
                <a:lnTo>
                  <a:pt x="1094" y="1782"/>
                </a:lnTo>
                <a:lnTo>
                  <a:pt x="1090" y="1789"/>
                </a:lnTo>
                <a:lnTo>
                  <a:pt x="1087" y="1791"/>
                </a:lnTo>
                <a:lnTo>
                  <a:pt x="1085" y="1789"/>
                </a:lnTo>
                <a:lnTo>
                  <a:pt x="1087" y="1798"/>
                </a:lnTo>
                <a:lnTo>
                  <a:pt x="1087" y="1798"/>
                </a:lnTo>
                <a:lnTo>
                  <a:pt x="1085" y="1803"/>
                </a:lnTo>
                <a:lnTo>
                  <a:pt x="1083" y="1813"/>
                </a:lnTo>
                <a:lnTo>
                  <a:pt x="1085" y="1810"/>
                </a:lnTo>
                <a:lnTo>
                  <a:pt x="1092" y="1798"/>
                </a:lnTo>
                <a:lnTo>
                  <a:pt x="1094" y="1796"/>
                </a:lnTo>
                <a:lnTo>
                  <a:pt x="1097" y="1796"/>
                </a:lnTo>
                <a:lnTo>
                  <a:pt x="1099" y="1794"/>
                </a:lnTo>
                <a:lnTo>
                  <a:pt x="1101" y="1791"/>
                </a:lnTo>
                <a:lnTo>
                  <a:pt x="1104" y="1789"/>
                </a:lnTo>
                <a:lnTo>
                  <a:pt x="1104" y="1784"/>
                </a:lnTo>
                <a:lnTo>
                  <a:pt x="1101" y="1779"/>
                </a:lnTo>
                <a:lnTo>
                  <a:pt x="1104" y="1775"/>
                </a:lnTo>
                <a:close/>
                <a:moveTo>
                  <a:pt x="2734" y="1563"/>
                </a:moveTo>
                <a:lnTo>
                  <a:pt x="2727" y="1552"/>
                </a:lnTo>
                <a:lnTo>
                  <a:pt x="2719" y="1549"/>
                </a:lnTo>
                <a:lnTo>
                  <a:pt x="2715" y="1549"/>
                </a:lnTo>
                <a:lnTo>
                  <a:pt x="2715" y="1552"/>
                </a:lnTo>
                <a:lnTo>
                  <a:pt x="2717" y="1556"/>
                </a:lnTo>
                <a:lnTo>
                  <a:pt x="2719" y="1563"/>
                </a:lnTo>
                <a:lnTo>
                  <a:pt x="2719" y="1568"/>
                </a:lnTo>
                <a:lnTo>
                  <a:pt x="2722" y="1575"/>
                </a:lnTo>
                <a:lnTo>
                  <a:pt x="2724" y="1571"/>
                </a:lnTo>
                <a:lnTo>
                  <a:pt x="2729" y="1571"/>
                </a:lnTo>
                <a:lnTo>
                  <a:pt x="2731" y="1575"/>
                </a:lnTo>
                <a:lnTo>
                  <a:pt x="2734" y="1582"/>
                </a:lnTo>
                <a:lnTo>
                  <a:pt x="2734" y="1585"/>
                </a:lnTo>
                <a:lnTo>
                  <a:pt x="2738" y="1585"/>
                </a:lnTo>
                <a:lnTo>
                  <a:pt x="2741" y="1582"/>
                </a:lnTo>
                <a:lnTo>
                  <a:pt x="2748" y="1580"/>
                </a:lnTo>
                <a:lnTo>
                  <a:pt x="2746" y="1575"/>
                </a:lnTo>
                <a:lnTo>
                  <a:pt x="2734" y="1563"/>
                </a:lnTo>
                <a:close/>
                <a:moveTo>
                  <a:pt x="1123" y="1782"/>
                </a:moveTo>
                <a:lnTo>
                  <a:pt x="1120" y="1782"/>
                </a:lnTo>
                <a:lnTo>
                  <a:pt x="1118" y="1786"/>
                </a:lnTo>
                <a:lnTo>
                  <a:pt x="1118" y="1789"/>
                </a:lnTo>
                <a:lnTo>
                  <a:pt x="1118" y="1794"/>
                </a:lnTo>
                <a:lnTo>
                  <a:pt x="1116" y="1794"/>
                </a:lnTo>
                <a:lnTo>
                  <a:pt x="1116" y="1796"/>
                </a:lnTo>
                <a:lnTo>
                  <a:pt x="1116" y="1798"/>
                </a:lnTo>
                <a:lnTo>
                  <a:pt x="1116" y="1801"/>
                </a:lnTo>
                <a:lnTo>
                  <a:pt x="1120" y="1798"/>
                </a:lnTo>
                <a:lnTo>
                  <a:pt x="1120" y="1801"/>
                </a:lnTo>
                <a:lnTo>
                  <a:pt x="1123" y="1798"/>
                </a:lnTo>
                <a:lnTo>
                  <a:pt x="1123" y="1789"/>
                </a:lnTo>
                <a:lnTo>
                  <a:pt x="1123" y="1782"/>
                </a:lnTo>
                <a:close/>
                <a:moveTo>
                  <a:pt x="1130" y="1803"/>
                </a:moveTo>
                <a:lnTo>
                  <a:pt x="1125" y="1801"/>
                </a:lnTo>
                <a:lnTo>
                  <a:pt x="1125" y="1803"/>
                </a:lnTo>
                <a:lnTo>
                  <a:pt x="1128" y="1810"/>
                </a:lnTo>
                <a:lnTo>
                  <a:pt x="1130" y="1810"/>
                </a:lnTo>
                <a:lnTo>
                  <a:pt x="1130" y="1810"/>
                </a:lnTo>
                <a:lnTo>
                  <a:pt x="1132" y="1808"/>
                </a:lnTo>
                <a:lnTo>
                  <a:pt x="1130" y="1803"/>
                </a:lnTo>
                <a:close/>
                <a:moveTo>
                  <a:pt x="914" y="1815"/>
                </a:moveTo>
                <a:lnTo>
                  <a:pt x="912" y="1810"/>
                </a:lnTo>
                <a:lnTo>
                  <a:pt x="907" y="1808"/>
                </a:lnTo>
                <a:lnTo>
                  <a:pt x="902" y="1805"/>
                </a:lnTo>
                <a:lnTo>
                  <a:pt x="900" y="1803"/>
                </a:lnTo>
                <a:lnTo>
                  <a:pt x="898" y="1784"/>
                </a:lnTo>
                <a:lnTo>
                  <a:pt x="895" y="1779"/>
                </a:lnTo>
                <a:lnTo>
                  <a:pt x="893" y="1777"/>
                </a:lnTo>
                <a:lnTo>
                  <a:pt x="891" y="1775"/>
                </a:lnTo>
                <a:lnTo>
                  <a:pt x="879" y="1772"/>
                </a:lnTo>
                <a:lnTo>
                  <a:pt x="876" y="1772"/>
                </a:lnTo>
                <a:lnTo>
                  <a:pt x="860" y="1779"/>
                </a:lnTo>
                <a:lnTo>
                  <a:pt x="850" y="1784"/>
                </a:lnTo>
                <a:lnTo>
                  <a:pt x="843" y="1782"/>
                </a:lnTo>
                <a:lnTo>
                  <a:pt x="839" y="1782"/>
                </a:lnTo>
                <a:lnTo>
                  <a:pt x="836" y="1784"/>
                </a:lnTo>
                <a:lnTo>
                  <a:pt x="824" y="1803"/>
                </a:lnTo>
                <a:lnTo>
                  <a:pt x="822" y="1808"/>
                </a:lnTo>
                <a:lnTo>
                  <a:pt x="812" y="1813"/>
                </a:lnTo>
                <a:lnTo>
                  <a:pt x="812" y="1815"/>
                </a:lnTo>
                <a:lnTo>
                  <a:pt x="810" y="1817"/>
                </a:lnTo>
                <a:lnTo>
                  <a:pt x="812" y="1829"/>
                </a:lnTo>
                <a:lnTo>
                  <a:pt x="815" y="1834"/>
                </a:lnTo>
                <a:lnTo>
                  <a:pt x="820" y="1836"/>
                </a:lnTo>
                <a:lnTo>
                  <a:pt x="827" y="1836"/>
                </a:lnTo>
                <a:lnTo>
                  <a:pt x="834" y="1836"/>
                </a:lnTo>
                <a:lnTo>
                  <a:pt x="839" y="1834"/>
                </a:lnTo>
                <a:lnTo>
                  <a:pt x="843" y="1831"/>
                </a:lnTo>
                <a:lnTo>
                  <a:pt x="850" y="1822"/>
                </a:lnTo>
                <a:lnTo>
                  <a:pt x="853" y="1820"/>
                </a:lnTo>
                <a:lnTo>
                  <a:pt x="860" y="1817"/>
                </a:lnTo>
                <a:lnTo>
                  <a:pt x="888" y="1822"/>
                </a:lnTo>
                <a:lnTo>
                  <a:pt x="891" y="1820"/>
                </a:lnTo>
                <a:lnTo>
                  <a:pt x="900" y="1810"/>
                </a:lnTo>
                <a:lnTo>
                  <a:pt x="917" y="1822"/>
                </a:lnTo>
                <a:lnTo>
                  <a:pt x="917" y="1820"/>
                </a:lnTo>
                <a:lnTo>
                  <a:pt x="914" y="1815"/>
                </a:lnTo>
                <a:close/>
                <a:moveTo>
                  <a:pt x="966" y="1791"/>
                </a:moveTo>
                <a:lnTo>
                  <a:pt x="964" y="1791"/>
                </a:lnTo>
                <a:lnTo>
                  <a:pt x="955" y="1796"/>
                </a:lnTo>
                <a:lnTo>
                  <a:pt x="957" y="1801"/>
                </a:lnTo>
                <a:lnTo>
                  <a:pt x="957" y="1803"/>
                </a:lnTo>
                <a:lnTo>
                  <a:pt x="962" y="1808"/>
                </a:lnTo>
                <a:lnTo>
                  <a:pt x="962" y="1808"/>
                </a:lnTo>
                <a:lnTo>
                  <a:pt x="964" y="1805"/>
                </a:lnTo>
                <a:lnTo>
                  <a:pt x="966" y="1798"/>
                </a:lnTo>
                <a:lnTo>
                  <a:pt x="966" y="1796"/>
                </a:lnTo>
                <a:lnTo>
                  <a:pt x="966" y="1791"/>
                </a:lnTo>
                <a:close/>
                <a:moveTo>
                  <a:pt x="940" y="1848"/>
                </a:moveTo>
                <a:lnTo>
                  <a:pt x="929" y="1843"/>
                </a:lnTo>
                <a:lnTo>
                  <a:pt x="931" y="1848"/>
                </a:lnTo>
                <a:lnTo>
                  <a:pt x="933" y="1853"/>
                </a:lnTo>
                <a:lnTo>
                  <a:pt x="938" y="1858"/>
                </a:lnTo>
                <a:lnTo>
                  <a:pt x="945" y="1855"/>
                </a:lnTo>
                <a:lnTo>
                  <a:pt x="940" y="1850"/>
                </a:lnTo>
                <a:lnTo>
                  <a:pt x="940" y="1848"/>
                </a:lnTo>
                <a:close/>
                <a:moveTo>
                  <a:pt x="775" y="1848"/>
                </a:moveTo>
                <a:lnTo>
                  <a:pt x="772" y="1841"/>
                </a:lnTo>
                <a:lnTo>
                  <a:pt x="772" y="1841"/>
                </a:lnTo>
                <a:lnTo>
                  <a:pt x="770" y="1841"/>
                </a:lnTo>
                <a:lnTo>
                  <a:pt x="765" y="1843"/>
                </a:lnTo>
                <a:lnTo>
                  <a:pt x="765" y="1850"/>
                </a:lnTo>
                <a:lnTo>
                  <a:pt x="765" y="1855"/>
                </a:lnTo>
                <a:lnTo>
                  <a:pt x="765" y="1858"/>
                </a:lnTo>
                <a:lnTo>
                  <a:pt x="770" y="1858"/>
                </a:lnTo>
                <a:lnTo>
                  <a:pt x="775" y="1853"/>
                </a:lnTo>
                <a:lnTo>
                  <a:pt x="779" y="1853"/>
                </a:lnTo>
                <a:lnTo>
                  <a:pt x="777" y="1850"/>
                </a:lnTo>
                <a:lnTo>
                  <a:pt x="775" y="1848"/>
                </a:lnTo>
                <a:close/>
                <a:moveTo>
                  <a:pt x="758" y="1853"/>
                </a:moveTo>
                <a:lnTo>
                  <a:pt x="751" y="1846"/>
                </a:lnTo>
                <a:lnTo>
                  <a:pt x="746" y="1843"/>
                </a:lnTo>
                <a:lnTo>
                  <a:pt x="741" y="1846"/>
                </a:lnTo>
                <a:lnTo>
                  <a:pt x="739" y="1848"/>
                </a:lnTo>
                <a:lnTo>
                  <a:pt x="737" y="1850"/>
                </a:lnTo>
                <a:lnTo>
                  <a:pt x="737" y="1853"/>
                </a:lnTo>
                <a:lnTo>
                  <a:pt x="739" y="1860"/>
                </a:lnTo>
                <a:lnTo>
                  <a:pt x="741" y="1862"/>
                </a:lnTo>
                <a:lnTo>
                  <a:pt x="746" y="1862"/>
                </a:lnTo>
                <a:lnTo>
                  <a:pt x="749" y="1862"/>
                </a:lnTo>
                <a:lnTo>
                  <a:pt x="749" y="1862"/>
                </a:lnTo>
                <a:lnTo>
                  <a:pt x="751" y="1862"/>
                </a:lnTo>
                <a:lnTo>
                  <a:pt x="758" y="1862"/>
                </a:lnTo>
                <a:lnTo>
                  <a:pt x="760" y="1860"/>
                </a:lnTo>
                <a:lnTo>
                  <a:pt x="760" y="1858"/>
                </a:lnTo>
                <a:lnTo>
                  <a:pt x="758" y="1853"/>
                </a:lnTo>
                <a:close/>
                <a:moveTo>
                  <a:pt x="722" y="1879"/>
                </a:moveTo>
                <a:lnTo>
                  <a:pt x="727" y="1872"/>
                </a:lnTo>
                <a:lnTo>
                  <a:pt x="722" y="1867"/>
                </a:lnTo>
                <a:lnTo>
                  <a:pt x="720" y="1862"/>
                </a:lnTo>
                <a:lnTo>
                  <a:pt x="718" y="1865"/>
                </a:lnTo>
                <a:lnTo>
                  <a:pt x="715" y="1872"/>
                </a:lnTo>
                <a:lnTo>
                  <a:pt x="711" y="1874"/>
                </a:lnTo>
                <a:lnTo>
                  <a:pt x="706" y="1877"/>
                </a:lnTo>
                <a:lnTo>
                  <a:pt x="706" y="1872"/>
                </a:lnTo>
                <a:lnTo>
                  <a:pt x="706" y="1860"/>
                </a:lnTo>
                <a:lnTo>
                  <a:pt x="703" y="1860"/>
                </a:lnTo>
                <a:lnTo>
                  <a:pt x="699" y="1860"/>
                </a:lnTo>
                <a:lnTo>
                  <a:pt x="692" y="1860"/>
                </a:lnTo>
                <a:lnTo>
                  <a:pt x="685" y="1860"/>
                </a:lnTo>
                <a:lnTo>
                  <a:pt x="682" y="1862"/>
                </a:lnTo>
                <a:lnTo>
                  <a:pt x="677" y="1865"/>
                </a:lnTo>
                <a:lnTo>
                  <a:pt x="675" y="1869"/>
                </a:lnTo>
                <a:lnTo>
                  <a:pt x="675" y="1872"/>
                </a:lnTo>
                <a:lnTo>
                  <a:pt x="675" y="1877"/>
                </a:lnTo>
                <a:lnTo>
                  <a:pt x="677" y="1879"/>
                </a:lnTo>
                <a:lnTo>
                  <a:pt x="680" y="1881"/>
                </a:lnTo>
                <a:lnTo>
                  <a:pt x="682" y="1881"/>
                </a:lnTo>
                <a:lnTo>
                  <a:pt x="687" y="1884"/>
                </a:lnTo>
                <a:lnTo>
                  <a:pt x="694" y="1888"/>
                </a:lnTo>
                <a:lnTo>
                  <a:pt x="696" y="1891"/>
                </a:lnTo>
                <a:lnTo>
                  <a:pt x="692" y="1893"/>
                </a:lnTo>
                <a:lnTo>
                  <a:pt x="689" y="1898"/>
                </a:lnTo>
                <a:lnTo>
                  <a:pt x="689" y="1898"/>
                </a:lnTo>
                <a:lnTo>
                  <a:pt x="689" y="1898"/>
                </a:lnTo>
                <a:lnTo>
                  <a:pt x="687" y="1891"/>
                </a:lnTo>
                <a:lnTo>
                  <a:pt x="680" y="1888"/>
                </a:lnTo>
                <a:lnTo>
                  <a:pt x="677" y="1893"/>
                </a:lnTo>
                <a:lnTo>
                  <a:pt x="673" y="1896"/>
                </a:lnTo>
                <a:lnTo>
                  <a:pt x="670" y="1907"/>
                </a:lnTo>
                <a:lnTo>
                  <a:pt x="666" y="1910"/>
                </a:lnTo>
                <a:lnTo>
                  <a:pt x="651" y="1912"/>
                </a:lnTo>
                <a:lnTo>
                  <a:pt x="644" y="1917"/>
                </a:lnTo>
                <a:lnTo>
                  <a:pt x="640" y="1917"/>
                </a:lnTo>
                <a:lnTo>
                  <a:pt x="635" y="1917"/>
                </a:lnTo>
                <a:lnTo>
                  <a:pt x="628" y="1922"/>
                </a:lnTo>
                <a:lnTo>
                  <a:pt x="630" y="1924"/>
                </a:lnTo>
                <a:lnTo>
                  <a:pt x="635" y="1929"/>
                </a:lnTo>
                <a:lnTo>
                  <a:pt x="637" y="1931"/>
                </a:lnTo>
                <a:lnTo>
                  <a:pt x="640" y="1929"/>
                </a:lnTo>
                <a:lnTo>
                  <a:pt x="644" y="1931"/>
                </a:lnTo>
                <a:lnTo>
                  <a:pt x="647" y="1929"/>
                </a:lnTo>
                <a:lnTo>
                  <a:pt x="649" y="1926"/>
                </a:lnTo>
                <a:lnTo>
                  <a:pt x="654" y="1924"/>
                </a:lnTo>
                <a:lnTo>
                  <a:pt x="656" y="1924"/>
                </a:lnTo>
                <a:lnTo>
                  <a:pt x="658" y="1924"/>
                </a:lnTo>
                <a:lnTo>
                  <a:pt x="661" y="1922"/>
                </a:lnTo>
                <a:lnTo>
                  <a:pt x="668" y="1919"/>
                </a:lnTo>
                <a:lnTo>
                  <a:pt x="680" y="1917"/>
                </a:lnTo>
                <a:lnTo>
                  <a:pt x="685" y="1919"/>
                </a:lnTo>
                <a:lnTo>
                  <a:pt x="689" y="1917"/>
                </a:lnTo>
                <a:lnTo>
                  <a:pt x="694" y="1912"/>
                </a:lnTo>
                <a:lnTo>
                  <a:pt x="706" y="1905"/>
                </a:lnTo>
                <a:lnTo>
                  <a:pt x="711" y="1900"/>
                </a:lnTo>
                <a:lnTo>
                  <a:pt x="718" y="1900"/>
                </a:lnTo>
                <a:lnTo>
                  <a:pt x="720" y="1898"/>
                </a:lnTo>
                <a:lnTo>
                  <a:pt x="718" y="1896"/>
                </a:lnTo>
                <a:lnTo>
                  <a:pt x="715" y="1893"/>
                </a:lnTo>
                <a:lnTo>
                  <a:pt x="706" y="1896"/>
                </a:lnTo>
                <a:lnTo>
                  <a:pt x="706" y="1891"/>
                </a:lnTo>
                <a:lnTo>
                  <a:pt x="711" y="1886"/>
                </a:lnTo>
                <a:lnTo>
                  <a:pt x="722" y="1879"/>
                </a:lnTo>
                <a:close/>
                <a:moveTo>
                  <a:pt x="730" y="1884"/>
                </a:moveTo>
                <a:lnTo>
                  <a:pt x="730" y="1886"/>
                </a:lnTo>
                <a:lnTo>
                  <a:pt x="725" y="1888"/>
                </a:lnTo>
                <a:lnTo>
                  <a:pt x="725" y="1891"/>
                </a:lnTo>
                <a:lnTo>
                  <a:pt x="725" y="1893"/>
                </a:lnTo>
                <a:lnTo>
                  <a:pt x="725" y="1896"/>
                </a:lnTo>
                <a:lnTo>
                  <a:pt x="727" y="1896"/>
                </a:lnTo>
                <a:lnTo>
                  <a:pt x="727" y="1893"/>
                </a:lnTo>
                <a:lnTo>
                  <a:pt x="732" y="1888"/>
                </a:lnTo>
                <a:lnTo>
                  <a:pt x="734" y="1886"/>
                </a:lnTo>
                <a:lnTo>
                  <a:pt x="734" y="1884"/>
                </a:lnTo>
                <a:lnTo>
                  <a:pt x="730" y="1884"/>
                </a:lnTo>
                <a:close/>
                <a:moveTo>
                  <a:pt x="621" y="1893"/>
                </a:moveTo>
                <a:lnTo>
                  <a:pt x="616" y="1891"/>
                </a:lnTo>
                <a:lnTo>
                  <a:pt x="609" y="1893"/>
                </a:lnTo>
                <a:lnTo>
                  <a:pt x="604" y="1896"/>
                </a:lnTo>
                <a:lnTo>
                  <a:pt x="599" y="1898"/>
                </a:lnTo>
                <a:lnTo>
                  <a:pt x="595" y="1903"/>
                </a:lnTo>
                <a:lnTo>
                  <a:pt x="595" y="1910"/>
                </a:lnTo>
                <a:lnTo>
                  <a:pt x="595" y="1915"/>
                </a:lnTo>
                <a:lnTo>
                  <a:pt x="595" y="1917"/>
                </a:lnTo>
                <a:lnTo>
                  <a:pt x="595" y="1917"/>
                </a:lnTo>
                <a:lnTo>
                  <a:pt x="590" y="1919"/>
                </a:lnTo>
                <a:lnTo>
                  <a:pt x="583" y="1917"/>
                </a:lnTo>
                <a:lnTo>
                  <a:pt x="578" y="1917"/>
                </a:lnTo>
                <a:lnTo>
                  <a:pt x="576" y="1919"/>
                </a:lnTo>
                <a:lnTo>
                  <a:pt x="571" y="1924"/>
                </a:lnTo>
                <a:lnTo>
                  <a:pt x="568" y="1926"/>
                </a:lnTo>
                <a:lnTo>
                  <a:pt x="568" y="1936"/>
                </a:lnTo>
                <a:lnTo>
                  <a:pt x="566" y="1938"/>
                </a:lnTo>
                <a:lnTo>
                  <a:pt x="564" y="1941"/>
                </a:lnTo>
                <a:lnTo>
                  <a:pt x="559" y="1948"/>
                </a:lnTo>
                <a:lnTo>
                  <a:pt x="554" y="1950"/>
                </a:lnTo>
                <a:lnTo>
                  <a:pt x="547" y="1955"/>
                </a:lnTo>
                <a:lnTo>
                  <a:pt x="545" y="1957"/>
                </a:lnTo>
                <a:lnTo>
                  <a:pt x="547" y="1957"/>
                </a:lnTo>
                <a:lnTo>
                  <a:pt x="568" y="1950"/>
                </a:lnTo>
                <a:lnTo>
                  <a:pt x="571" y="1950"/>
                </a:lnTo>
                <a:lnTo>
                  <a:pt x="578" y="1945"/>
                </a:lnTo>
                <a:lnTo>
                  <a:pt x="580" y="1943"/>
                </a:lnTo>
                <a:lnTo>
                  <a:pt x="583" y="1943"/>
                </a:lnTo>
                <a:lnTo>
                  <a:pt x="587" y="1938"/>
                </a:lnTo>
                <a:lnTo>
                  <a:pt x="592" y="1931"/>
                </a:lnTo>
                <a:lnTo>
                  <a:pt x="599" y="1924"/>
                </a:lnTo>
                <a:lnTo>
                  <a:pt x="618" y="1917"/>
                </a:lnTo>
                <a:lnTo>
                  <a:pt x="625" y="1912"/>
                </a:lnTo>
                <a:lnTo>
                  <a:pt x="628" y="1907"/>
                </a:lnTo>
                <a:lnTo>
                  <a:pt x="630" y="1903"/>
                </a:lnTo>
                <a:lnTo>
                  <a:pt x="630" y="1900"/>
                </a:lnTo>
                <a:lnTo>
                  <a:pt x="621" y="1893"/>
                </a:lnTo>
                <a:close/>
                <a:moveTo>
                  <a:pt x="507" y="1943"/>
                </a:moveTo>
                <a:lnTo>
                  <a:pt x="504" y="1943"/>
                </a:lnTo>
                <a:lnTo>
                  <a:pt x="495" y="1943"/>
                </a:lnTo>
                <a:lnTo>
                  <a:pt x="493" y="1945"/>
                </a:lnTo>
                <a:lnTo>
                  <a:pt x="493" y="1948"/>
                </a:lnTo>
                <a:lnTo>
                  <a:pt x="500" y="1948"/>
                </a:lnTo>
                <a:lnTo>
                  <a:pt x="509" y="1952"/>
                </a:lnTo>
                <a:lnTo>
                  <a:pt x="509" y="1952"/>
                </a:lnTo>
                <a:lnTo>
                  <a:pt x="512" y="1948"/>
                </a:lnTo>
                <a:lnTo>
                  <a:pt x="509" y="1945"/>
                </a:lnTo>
                <a:lnTo>
                  <a:pt x="507" y="1943"/>
                </a:lnTo>
                <a:close/>
                <a:moveTo>
                  <a:pt x="450" y="1950"/>
                </a:moveTo>
                <a:lnTo>
                  <a:pt x="443" y="1955"/>
                </a:lnTo>
                <a:lnTo>
                  <a:pt x="441" y="1957"/>
                </a:lnTo>
                <a:lnTo>
                  <a:pt x="441" y="1962"/>
                </a:lnTo>
                <a:lnTo>
                  <a:pt x="441" y="1964"/>
                </a:lnTo>
                <a:lnTo>
                  <a:pt x="445" y="1962"/>
                </a:lnTo>
                <a:lnTo>
                  <a:pt x="448" y="1960"/>
                </a:lnTo>
                <a:lnTo>
                  <a:pt x="450" y="1962"/>
                </a:lnTo>
                <a:lnTo>
                  <a:pt x="452" y="1960"/>
                </a:lnTo>
                <a:lnTo>
                  <a:pt x="455" y="1957"/>
                </a:lnTo>
                <a:lnTo>
                  <a:pt x="455" y="1955"/>
                </a:lnTo>
                <a:lnTo>
                  <a:pt x="455" y="1952"/>
                </a:lnTo>
                <a:lnTo>
                  <a:pt x="450" y="1950"/>
                </a:lnTo>
                <a:close/>
                <a:moveTo>
                  <a:pt x="244" y="1917"/>
                </a:moveTo>
                <a:lnTo>
                  <a:pt x="234" y="1919"/>
                </a:lnTo>
                <a:lnTo>
                  <a:pt x="230" y="1922"/>
                </a:lnTo>
                <a:lnTo>
                  <a:pt x="225" y="1924"/>
                </a:lnTo>
                <a:lnTo>
                  <a:pt x="227" y="1926"/>
                </a:lnTo>
                <a:lnTo>
                  <a:pt x="234" y="1931"/>
                </a:lnTo>
                <a:lnTo>
                  <a:pt x="230" y="1938"/>
                </a:lnTo>
                <a:lnTo>
                  <a:pt x="220" y="1938"/>
                </a:lnTo>
                <a:lnTo>
                  <a:pt x="208" y="1938"/>
                </a:lnTo>
                <a:lnTo>
                  <a:pt x="192" y="1938"/>
                </a:lnTo>
                <a:lnTo>
                  <a:pt x="180" y="1938"/>
                </a:lnTo>
                <a:lnTo>
                  <a:pt x="175" y="1938"/>
                </a:lnTo>
                <a:lnTo>
                  <a:pt x="170" y="1938"/>
                </a:lnTo>
                <a:lnTo>
                  <a:pt x="173" y="1943"/>
                </a:lnTo>
                <a:lnTo>
                  <a:pt x="206" y="1950"/>
                </a:lnTo>
                <a:lnTo>
                  <a:pt x="225" y="1952"/>
                </a:lnTo>
                <a:lnTo>
                  <a:pt x="239" y="1950"/>
                </a:lnTo>
                <a:lnTo>
                  <a:pt x="237" y="1941"/>
                </a:lnTo>
                <a:lnTo>
                  <a:pt x="239" y="1938"/>
                </a:lnTo>
                <a:lnTo>
                  <a:pt x="246" y="1938"/>
                </a:lnTo>
                <a:lnTo>
                  <a:pt x="249" y="1933"/>
                </a:lnTo>
                <a:lnTo>
                  <a:pt x="251" y="1931"/>
                </a:lnTo>
                <a:lnTo>
                  <a:pt x="249" y="1926"/>
                </a:lnTo>
                <a:lnTo>
                  <a:pt x="244" y="1917"/>
                </a:lnTo>
                <a:close/>
                <a:moveTo>
                  <a:pt x="341" y="1952"/>
                </a:moveTo>
                <a:lnTo>
                  <a:pt x="336" y="1955"/>
                </a:lnTo>
                <a:lnTo>
                  <a:pt x="334" y="1957"/>
                </a:lnTo>
                <a:lnTo>
                  <a:pt x="329" y="1962"/>
                </a:lnTo>
                <a:lnTo>
                  <a:pt x="334" y="1967"/>
                </a:lnTo>
                <a:lnTo>
                  <a:pt x="339" y="1967"/>
                </a:lnTo>
                <a:lnTo>
                  <a:pt x="348" y="1962"/>
                </a:lnTo>
                <a:lnTo>
                  <a:pt x="346" y="1957"/>
                </a:lnTo>
                <a:lnTo>
                  <a:pt x="341" y="1952"/>
                </a:lnTo>
                <a:close/>
                <a:moveTo>
                  <a:pt x="298" y="1974"/>
                </a:moveTo>
                <a:lnTo>
                  <a:pt x="284" y="1969"/>
                </a:lnTo>
                <a:lnTo>
                  <a:pt x="272" y="1960"/>
                </a:lnTo>
                <a:lnTo>
                  <a:pt x="268" y="1957"/>
                </a:lnTo>
                <a:lnTo>
                  <a:pt x="258" y="1957"/>
                </a:lnTo>
                <a:lnTo>
                  <a:pt x="258" y="1960"/>
                </a:lnTo>
                <a:lnTo>
                  <a:pt x="251" y="1955"/>
                </a:lnTo>
                <a:lnTo>
                  <a:pt x="246" y="1952"/>
                </a:lnTo>
                <a:lnTo>
                  <a:pt x="246" y="1955"/>
                </a:lnTo>
                <a:lnTo>
                  <a:pt x="249" y="1960"/>
                </a:lnTo>
                <a:lnTo>
                  <a:pt x="251" y="1964"/>
                </a:lnTo>
                <a:lnTo>
                  <a:pt x="253" y="1964"/>
                </a:lnTo>
                <a:lnTo>
                  <a:pt x="263" y="1967"/>
                </a:lnTo>
                <a:lnTo>
                  <a:pt x="275" y="1974"/>
                </a:lnTo>
                <a:lnTo>
                  <a:pt x="282" y="1974"/>
                </a:lnTo>
                <a:lnTo>
                  <a:pt x="289" y="1974"/>
                </a:lnTo>
                <a:lnTo>
                  <a:pt x="294" y="1976"/>
                </a:lnTo>
                <a:lnTo>
                  <a:pt x="303" y="1976"/>
                </a:lnTo>
                <a:lnTo>
                  <a:pt x="303" y="1976"/>
                </a:lnTo>
                <a:lnTo>
                  <a:pt x="298" y="1974"/>
                </a:lnTo>
                <a:close/>
                <a:moveTo>
                  <a:pt x="128" y="1917"/>
                </a:moveTo>
                <a:lnTo>
                  <a:pt x="125" y="1912"/>
                </a:lnTo>
                <a:lnTo>
                  <a:pt x="123" y="1912"/>
                </a:lnTo>
                <a:lnTo>
                  <a:pt x="118" y="1915"/>
                </a:lnTo>
                <a:lnTo>
                  <a:pt x="118" y="1919"/>
                </a:lnTo>
                <a:lnTo>
                  <a:pt x="121" y="1922"/>
                </a:lnTo>
                <a:lnTo>
                  <a:pt x="125" y="1926"/>
                </a:lnTo>
                <a:lnTo>
                  <a:pt x="128" y="1924"/>
                </a:lnTo>
                <a:lnTo>
                  <a:pt x="130" y="1924"/>
                </a:lnTo>
                <a:lnTo>
                  <a:pt x="130" y="1919"/>
                </a:lnTo>
                <a:lnTo>
                  <a:pt x="128" y="1917"/>
                </a:lnTo>
                <a:close/>
                <a:moveTo>
                  <a:pt x="90" y="1931"/>
                </a:moveTo>
                <a:lnTo>
                  <a:pt x="90" y="1926"/>
                </a:lnTo>
                <a:lnTo>
                  <a:pt x="95" y="1922"/>
                </a:lnTo>
                <a:lnTo>
                  <a:pt x="95" y="1919"/>
                </a:lnTo>
                <a:lnTo>
                  <a:pt x="95" y="1915"/>
                </a:lnTo>
                <a:lnTo>
                  <a:pt x="88" y="1912"/>
                </a:lnTo>
                <a:lnTo>
                  <a:pt x="83" y="1922"/>
                </a:lnTo>
                <a:lnTo>
                  <a:pt x="83" y="1926"/>
                </a:lnTo>
                <a:lnTo>
                  <a:pt x="80" y="1929"/>
                </a:lnTo>
                <a:lnTo>
                  <a:pt x="73" y="1929"/>
                </a:lnTo>
                <a:lnTo>
                  <a:pt x="64" y="1948"/>
                </a:lnTo>
                <a:lnTo>
                  <a:pt x="71" y="1943"/>
                </a:lnTo>
                <a:lnTo>
                  <a:pt x="76" y="1950"/>
                </a:lnTo>
                <a:lnTo>
                  <a:pt x="90" y="1945"/>
                </a:lnTo>
                <a:lnTo>
                  <a:pt x="92" y="1943"/>
                </a:lnTo>
                <a:lnTo>
                  <a:pt x="95" y="1945"/>
                </a:lnTo>
                <a:lnTo>
                  <a:pt x="95" y="1945"/>
                </a:lnTo>
                <a:lnTo>
                  <a:pt x="97" y="1943"/>
                </a:lnTo>
                <a:lnTo>
                  <a:pt x="99" y="1936"/>
                </a:lnTo>
                <a:lnTo>
                  <a:pt x="97" y="1933"/>
                </a:lnTo>
                <a:lnTo>
                  <a:pt x="90" y="1931"/>
                </a:lnTo>
                <a:close/>
                <a:moveTo>
                  <a:pt x="62" y="1907"/>
                </a:moveTo>
                <a:lnTo>
                  <a:pt x="59" y="1910"/>
                </a:lnTo>
                <a:lnTo>
                  <a:pt x="54" y="1917"/>
                </a:lnTo>
                <a:lnTo>
                  <a:pt x="52" y="1919"/>
                </a:lnTo>
                <a:lnTo>
                  <a:pt x="47" y="1919"/>
                </a:lnTo>
                <a:lnTo>
                  <a:pt x="26" y="1919"/>
                </a:lnTo>
                <a:lnTo>
                  <a:pt x="26" y="1919"/>
                </a:lnTo>
                <a:lnTo>
                  <a:pt x="26" y="1924"/>
                </a:lnTo>
                <a:lnTo>
                  <a:pt x="31" y="1924"/>
                </a:lnTo>
                <a:lnTo>
                  <a:pt x="35" y="1924"/>
                </a:lnTo>
                <a:lnTo>
                  <a:pt x="43" y="1926"/>
                </a:lnTo>
                <a:lnTo>
                  <a:pt x="50" y="1931"/>
                </a:lnTo>
                <a:lnTo>
                  <a:pt x="54" y="1931"/>
                </a:lnTo>
                <a:lnTo>
                  <a:pt x="54" y="1931"/>
                </a:lnTo>
                <a:lnTo>
                  <a:pt x="59" y="1922"/>
                </a:lnTo>
                <a:lnTo>
                  <a:pt x="59" y="1919"/>
                </a:lnTo>
                <a:lnTo>
                  <a:pt x="64" y="1917"/>
                </a:lnTo>
                <a:lnTo>
                  <a:pt x="66" y="1912"/>
                </a:lnTo>
                <a:lnTo>
                  <a:pt x="64" y="1907"/>
                </a:lnTo>
                <a:lnTo>
                  <a:pt x="62" y="1907"/>
                </a:lnTo>
                <a:close/>
                <a:moveTo>
                  <a:pt x="21" y="1903"/>
                </a:moveTo>
                <a:lnTo>
                  <a:pt x="19" y="1898"/>
                </a:lnTo>
                <a:lnTo>
                  <a:pt x="14" y="1891"/>
                </a:lnTo>
                <a:lnTo>
                  <a:pt x="5" y="1886"/>
                </a:lnTo>
                <a:lnTo>
                  <a:pt x="2" y="1886"/>
                </a:lnTo>
                <a:lnTo>
                  <a:pt x="0" y="1888"/>
                </a:lnTo>
                <a:lnTo>
                  <a:pt x="2" y="1893"/>
                </a:lnTo>
                <a:lnTo>
                  <a:pt x="7" y="1900"/>
                </a:lnTo>
                <a:lnTo>
                  <a:pt x="9" y="1905"/>
                </a:lnTo>
                <a:lnTo>
                  <a:pt x="9" y="1910"/>
                </a:lnTo>
                <a:lnTo>
                  <a:pt x="7" y="1910"/>
                </a:lnTo>
                <a:lnTo>
                  <a:pt x="2" y="1912"/>
                </a:lnTo>
                <a:lnTo>
                  <a:pt x="2" y="1915"/>
                </a:lnTo>
                <a:lnTo>
                  <a:pt x="7" y="1924"/>
                </a:lnTo>
                <a:lnTo>
                  <a:pt x="9" y="1924"/>
                </a:lnTo>
                <a:lnTo>
                  <a:pt x="12" y="1922"/>
                </a:lnTo>
                <a:lnTo>
                  <a:pt x="16" y="1919"/>
                </a:lnTo>
                <a:lnTo>
                  <a:pt x="21" y="1910"/>
                </a:lnTo>
                <a:lnTo>
                  <a:pt x="24" y="1907"/>
                </a:lnTo>
                <a:lnTo>
                  <a:pt x="31" y="1907"/>
                </a:lnTo>
                <a:lnTo>
                  <a:pt x="21" y="1903"/>
                </a:lnTo>
                <a:close/>
                <a:moveTo>
                  <a:pt x="114" y="1933"/>
                </a:moveTo>
                <a:lnTo>
                  <a:pt x="111" y="1938"/>
                </a:lnTo>
                <a:lnTo>
                  <a:pt x="118" y="1948"/>
                </a:lnTo>
                <a:lnTo>
                  <a:pt x="123" y="1945"/>
                </a:lnTo>
                <a:lnTo>
                  <a:pt x="121" y="1941"/>
                </a:lnTo>
                <a:lnTo>
                  <a:pt x="114" y="1933"/>
                </a:lnTo>
                <a:close/>
                <a:moveTo>
                  <a:pt x="99" y="1933"/>
                </a:moveTo>
                <a:lnTo>
                  <a:pt x="99" y="1943"/>
                </a:lnTo>
                <a:lnTo>
                  <a:pt x="102" y="1948"/>
                </a:lnTo>
                <a:lnTo>
                  <a:pt x="107" y="1943"/>
                </a:lnTo>
                <a:lnTo>
                  <a:pt x="107" y="1941"/>
                </a:lnTo>
                <a:lnTo>
                  <a:pt x="104" y="1933"/>
                </a:lnTo>
                <a:lnTo>
                  <a:pt x="99" y="1933"/>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5" name="Freeform 14">
            <a:extLst>
              <a:ext uri="{FF2B5EF4-FFF2-40B4-BE49-F238E27FC236}">
                <a16:creationId xmlns:a16="http://schemas.microsoft.com/office/drawing/2014/main" id="{3EEE3FBE-E6E1-580E-6C16-485A09B990F9}"/>
              </a:ext>
            </a:extLst>
          </p:cNvPr>
          <p:cNvSpPr>
            <a:spLocks noEditPoints="1"/>
          </p:cNvSpPr>
          <p:nvPr/>
        </p:nvSpPr>
        <p:spPr bwMode="auto">
          <a:xfrm>
            <a:off x="2971800" y="5883275"/>
            <a:ext cx="876300" cy="658813"/>
          </a:xfrm>
          <a:custGeom>
            <a:avLst/>
            <a:gdLst/>
            <a:ahLst/>
            <a:cxnLst>
              <a:cxn ang="0">
                <a:pos x="46" y="22"/>
              </a:cxn>
              <a:cxn ang="0">
                <a:pos x="70" y="36"/>
              </a:cxn>
              <a:cxn ang="0">
                <a:pos x="86" y="31"/>
              </a:cxn>
              <a:cxn ang="0">
                <a:pos x="89" y="12"/>
              </a:cxn>
              <a:cxn ang="0">
                <a:pos x="48" y="5"/>
              </a:cxn>
              <a:cxn ang="0">
                <a:pos x="0" y="29"/>
              </a:cxn>
              <a:cxn ang="0">
                <a:pos x="5" y="31"/>
              </a:cxn>
              <a:cxn ang="0">
                <a:pos x="15" y="19"/>
              </a:cxn>
              <a:cxn ang="0">
                <a:pos x="8" y="19"/>
              </a:cxn>
              <a:cxn ang="0">
                <a:pos x="235" y="111"/>
              </a:cxn>
              <a:cxn ang="0">
                <a:pos x="220" y="84"/>
              </a:cxn>
              <a:cxn ang="0">
                <a:pos x="192" y="92"/>
              </a:cxn>
              <a:cxn ang="0">
                <a:pos x="206" y="116"/>
              </a:cxn>
              <a:cxn ang="0">
                <a:pos x="223" y="125"/>
              </a:cxn>
              <a:cxn ang="0">
                <a:pos x="223" y="121"/>
              </a:cxn>
              <a:cxn ang="0">
                <a:pos x="235" y="130"/>
              </a:cxn>
              <a:cxn ang="0">
                <a:pos x="256" y="133"/>
              </a:cxn>
              <a:cxn ang="0">
                <a:pos x="246" y="113"/>
              </a:cxn>
              <a:cxn ang="0">
                <a:pos x="344" y="166"/>
              </a:cxn>
              <a:cxn ang="0">
                <a:pos x="328" y="157"/>
              </a:cxn>
              <a:cxn ang="0">
                <a:pos x="297" y="147"/>
              </a:cxn>
              <a:cxn ang="0">
                <a:pos x="292" y="154"/>
              </a:cxn>
              <a:cxn ang="0">
                <a:pos x="332" y="171"/>
              </a:cxn>
              <a:cxn ang="0">
                <a:pos x="359" y="200"/>
              </a:cxn>
              <a:cxn ang="0">
                <a:pos x="378" y="215"/>
              </a:cxn>
              <a:cxn ang="0">
                <a:pos x="392" y="227"/>
              </a:cxn>
              <a:cxn ang="0">
                <a:pos x="418" y="219"/>
              </a:cxn>
              <a:cxn ang="0">
                <a:pos x="409" y="205"/>
              </a:cxn>
              <a:cxn ang="0">
                <a:pos x="385" y="190"/>
              </a:cxn>
              <a:cxn ang="0">
                <a:pos x="366" y="181"/>
              </a:cxn>
              <a:cxn ang="0">
                <a:pos x="349" y="183"/>
              </a:cxn>
              <a:cxn ang="0">
                <a:pos x="340" y="195"/>
              </a:cxn>
              <a:cxn ang="0">
                <a:pos x="325" y="183"/>
              </a:cxn>
              <a:cxn ang="0">
                <a:pos x="325" y="202"/>
              </a:cxn>
              <a:cxn ang="0">
                <a:pos x="536" y="347"/>
              </a:cxn>
              <a:cxn ang="0">
                <a:pos x="519" y="321"/>
              </a:cxn>
              <a:cxn ang="0">
                <a:pos x="442" y="268"/>
              </a:cxn>
              <a:cxn ang="0">
                <a:pos x="445" y="296"/>
              </a:cxn>
              <a:cxn ang="0">
                <a:pos x="426" y="323"/>
              </a:cxn>
              <a:cxn ang="0">
                <a:pos x="447" y="393"/>
              </a:cxn>
              <a:cxn ang="0">
                <a:pos x="476" y="415"/>
              </a:cxn>
              <a:cxn ang="0">
                <a:pos x="504" y="386"/>
              </a:cxn>
              <a:cxn ang="0">
                <a:pos x="552" y="362"/>
              </a:cxn>
            </a:cxnLst>
            <a:rect l="0" t="0" r="r" b="b"/>
            <a:pathLst>
              <a:path w="552" h="415">
                <a:moveTo>
                  <a:pt x="48" y="5"/>
                </a:moveTo>
                <a:lnTo>
                  <a:pt x="43" y="17"/>
                </a:lnTo>
                <a:lnTo>
                  <a:pt x="46" y="22"/>
                </a:lnTo>
                <a:lnTo>
                  <a:pt x="58" y="29"/>
                </a:lnTo>
                <a:lnTo>
                  <a:pt x="60" y="34"/>
                </a:lnTo>
                <a:lnTo>
                  <a:pt x="70" y="36"/>
                </a:lnTo>
                <a:lnTo>
                  <a:pt x="74" y="41"/>
                </a:lnTo>
                <a:lnTo>
                  <a:pt x="84" y="36"/>
                </a:lnTo>
                <a:lnTo>
                  <a:pt x="86" y="31"/>
                </a:lnTo>
                <a:lnTo>
                  <a:pt x="86" y="22"/>
                </a:lnTo>
                <a:lnTo>
                  <a:pt x="89" y="17"/>
                </a:lnTo>
                <a:lnTo>
                  <a:pt x="89" y="12"/>
                </a:lnTo>
                <a:lnTo>
                  <a:pt x="84" y="5"/>
                </a:lnTo>
                <a:lnTo>
                  <a:pt x="63" y="0"/>
                </a:lnTo>
                <a:lnTo>
                  <a:pt x="48" y="5"/>
                </a:lnTo>
                <a:close/>
                <a:moveTo>
                  <a:pt x="8" y="19"/>
                </a:moveTo>
                <a:lnTo>
                  <a:pt x="0" y="24"/>
                </a:lnTo>
                <a:lnTo>
                  <a:pt x="0" y="29"/>
                </a:lnTo>
                <a:lnTo>
                  <a:pt x="0" y="34"/>
                </a:lnTo>
                <a:lnTo>
                  <a:pt x="3" y="36"/>
                </a:lnTo>
                <a:lnTo>
                  <a:pt x="5" y="31"/>
                </a:lnTo>
                <a:lnTo>
                  <a:pt x="8" y="27"/>
                </a:lnTo>
                <a:lnTo>
                  <a:pt x="15" y="24"/>
                </a:lnTo>
                <a:lnTo>
                  <a:pt x="15" y="19"/>
                </a:lnTo>
                <a:lnTo>
                  <a:pt x="17" y="15"/>
                </a:lnTo>
                <a:lnTo>
                  <a:pt x="12" y="12"/>
                </a:lnTo>
                <a:lnTo>
                  <a:pt x="8" y="19"/>
                </a:lnTo>
                <a:close/>
                <a:moveTo>
                  <a:pt x="242" y="113"/>
                </a:moveTo>
                <a:lnTo>
                  <a:pt x="239" y="113"/>
                </a:lnTo>
                <a:lnTo>
                  <a:pt x="235" y="111"/>
                </a:lnTo>
                <a:lnTo>
                  <a:pt x="232" y="106"/>
                </a:lnTo>
                <a:lnTo>
                  <a:pt x="232" y="101"/>
                </a:lnTo>
                <a:lnTo>
                  <a:pt x="220" y="84"/>
                </a:lnTo>
                <a:lnTo>
                  <a:pt x="215" y="84"/>
                </a:lnTo>
                <a:lnTo>
                  <a:pt x="206" y="92"/>
                </a:lnTo>
                <a:lnTo>
                  <a:pt x="192" y="92"/>
                </a:lnTo>
                <a:lnTo>
                  <a:pt x="196" y="99"/>
                </a:lnTo>
                <a:lnTo>
                  <a:pt x="196" y="104"/>
                </a:lnTo>
                <a:lnTo>
                  <a:pt x="206" y="116"/>
                </a:lnTo>
                <a:lnTo>
                  <a:pt x="208" y="123"/>
                </a:lnTo>
                <a:lnTo>
                  <a:pt x="213" y="125"/>
                </a:lnTo>
                <a:lnTo>
                  <a:pt x="223" y="125"/>
                </a:lnTo>
                <a:lnTo>
                  <a:pt x="218" y="121"/>
                </a:lnTo>
                <a:lnTo>
                  <a:pt x="223" y="118"/>
                </a:lnTo>
                <a:lnTo>
                  <a:pt x="223" y="121"/>
                </a:lnTo>
                <a:lnTo>
                  <a:pt x="225" y="125"/>
                </a:lnTo>
                <a:lnTo>
                  <a:pt x="230" y="125"/>
                </a:lnTo>
                <a:lnTo>
                  <a:pt x="235" y="130"/>
                </a:lnTo>
                <a:lnTo>
                  <a:pt x="239" y="133"/>
                </a:lnTo>
                <a:lnTo>
                  <a:pt x="251" y="135"/>
                </a:lnTo>
                <a:lnTo>
                  <a:pt x="256" y="133"/>
                </a:lnTo>
                <a:lnTo>
                  <a:pt x="254" y="128"/>
                </a:lnTo>
                <a:lnTo>
                  <a:pt x="249" y="123"/>
                </a:lnTo>
                <a:lnTo>
                  <a:pt x="246" y="113"/>
                </a:lnTo>
                <a:lnTo>
                  <a:pt x="242" y="113"/>
                </a:lnTo>
                <a:close/>
                <a:moveTo>
                  <a:pt x="332" y="171"/>
                </a:moveTo>
                <a:lnTo>
                  <a:pt x="344" y="166"/>
                </a:lnTo>
                <a:lnTo>
                  <a:pt x="347" y="162"/>
                </a:lnTo>
                <a:lnTo>
                  <a:pt x="344" y="159"/>
                </a:lnTo>
                <a:lnTo>
                  <a:pt x="328" y="157"/>
                </a:lnTo>
                <a:lnTo>
                  <a:pt x="323" y="154"/>
                </a:lnTo>
                <a:lnTo>
                  <a:pt x="318" y="154"/>
                </a:lnTo>
                <a:lnTo>
                  <a:pt x="297" y="147"/>
                </a:lnTo>
                <a:lnTo>
                  <a:pt x="294" y="147"/>
                </a:lnTo>
                <a:lnTo>
                  <a:pt x="294" y="152"/>
                </a:lnTo>
                <a:lnTo>
                  <a:pt x="292" y="154"/>
                </a:lnTo>
                <a:lnTo>
                  <a:pt x="292" y="159"/>
                </a:lnTo>
                <a:lnTo>
                  <a:pt x="318" y="164"/>
                </a:lnTo>
                <a:lnTo>
                  <a:pt x="332" y="171"/>
                </a:lnTo>
                <a:close/>
                <a:moveTo>
                  <a:pt x="349" y="183"/>
                </a:moveTo>
                <a:lnTo>
                  <a:pt x="352" y="190"/>
                </a:lnTo>
                <a:lnTo>
                  <a:pt x="359" y="200"/>
                </a:lnTo>
                <a:lnTo>
                  <a:pt x="366" y="202"/>
                </a:lnTo>
                <a:lnTo>
                  <a:pt x="373" y="202"/>
                </a:lnTo>
                <a:lnTo>
                  <a:pt x="378" y="215"/>
                </a:lnTo>
                <a:lnTo>
                  <a:pt x="378" y="224"/>
                </a:lnTo>
                <a:lnTo>
                  <a:pt x="383" y="227"/>
                </a:lnTo>
                <a:lnTo>
                  <a:pt x="392" y="227"/>
                </a:lnTo>
                <a:lnTo>
                  <a:pt x="399" y="224"/>
                </a:lnTo>
                <a:lnTo>
                  <a:pt x="411" y="224"/>
                </a:lnTo>
                <a:lnTo>
                  <a:pt x="418" y="219"/>
                </a:lnTo>
                <a:lnTo>
                  <a:pt x="421" y="215"/>
                </a:lnTo>
                <a:lnTo>
                  <a:pt x="418" y="210"/>
                </a:lnTo>
                <a:lnTo>
                  <a:pt x="409" y="205"/>
                </a:lnTo>
                <a:lnTo>
                  <a:pt x="404" y="198"/>
                </a:lnTo>
                <a:lnTo>
                  <a:pt x="392" y="190"/>
                </a:lnTo>
                <a:lnTo>
                  <a:pt x="385" y="190"/>
                </a:lnTo>
                <a:lnTo>
                  <a:pt x="373" y="190"/>
                </a:lnTo>
                <a:lnTo>
                  <a:pt x="371" y="188"/>
                </a:lnTo>
                <a:lnTo>
                  <a:pt x="366" y="181"/>
                </a:lnTo>
                <a:lnTo>
                  <a:pt x="361" y="176"/>
                </a:lnTo>
                <a:lnTo>
                  <a:pt x="354" y="176"/>
                </a:lnTo>
                <a:lnTo>
                  <a:pt x="349" y="183"/>
                </a:lnTo>
                <a:close/>
                <a:moveTo>
                  <a:pt x="330" y="205"/>
                </a:moveTo>
                <a:lnTo>
                  <a:pt x="337" y="202"/>
                </a:lnTo>
                <a:lnTo>
                  <a:pt x="340" y="195"/>
                </a:lnTo>
                <a:lnTo>
                  <a:pt x="337" y="190"/>
                </a:lnTo>
                <a:lnTo>
                  <a:pt x="332" y="186"/>
                </a:lnTo>
                <a:lnTo>
                  <a:pt x="325" y="183"/>
                </a:lnTo>
                <a:lnTo>
                  <a:pt x="316" y="183"/>
                </a:lnTo>
                <a:lnTo>
                  <a:pt x="323" y="193"/>
                </a:lnTo>
                <a:lnTo>
                  <a:pt x="325" y="202"/>
                </a:lnTo>
                <a:lnTo>
                  <a:pt x="330" y="205"/>
                </a:lnTo>
                <a:close/>
                <a:moveTo>
                  <a:pt x="547" y="357"/>
                </a:moveTo>
                <a:lnTo>
                  <a:pt x="536" y="347"/>
                </a:lnTo>
                <a:lnTo>
                  <a:pt x="531" y="337"/>
                </a:lnTo>
                <a:lnTo>
                  <a:pt x="524" y="335"/>
                </a:lnTo>
                <a:lnTo>
                  <a:pt x="519" y="321"/>
                </a:lnTo>
                <a:lnTo>
                  <a:pt x="507" y="306"/>
                </a:lnTo>
                <a:lnTo>
                  <a:pt x="464" y="284"/>
                </a:lnTo>
                <a:lnTo>
                  <a:pt x="442" y="268"/>
                </a:lnTo>
                <a:lnTo>
                  <a:pt x="438" y="270"/>
                </a:lnTo>
                <a:lnTo>
                  <a:pt x="438" y="280"/>
                </a:lnTo>
                <a:lnTo>
                  <a:pt x="445" y="296"/>
                </a:lnTo>
                <a:lnTo>
                  <a:pt x="438" y="308"/>
                </a:lnTo>
                <a:lnTo>
                  <a:pt x="430" y="316"/>
                </a:lnTo>
                <a:lnTo>
                  <a:pt x="426" y="323"/>
                </a:lnTo>
                <a:lnTo>
                  <a:pt x="435" y="342"/>
                </a:lnTo>
                <a:lnTo>
                  <a:pt x="445" y="366"/>
                </a:lnTo>
                <a:lnTo>
                  <a:pt x="447" y="393"/>
                </a:lnTo>
                <a:lnTo>
                  <a:pt x="450" y="400"/>
                </a:lnTo>
                <a:lnTo>
                  <a:pt x="471" y="412"/>
                </a:lnTo>
                <a:lnTo>
                  <a:pt x="476" y="415"/>
                </a:lnTo>
                <a:lnTo>
                  <a:pt x="481" y="410"/>
                </a:lnTo>
                <a:lnTo>
                  <a:pt x="483" y="400"/>
                </a:lnTo>
                <a:lnTo>
                  <a:pt x="504" y="386"/>
                </a:lnTo>
                <a:lnTo>
                  <a:pt x="528" y="381"/>
                </a:lnTo>
                <a:lnTo>
                  <a:pt x="547" y="369"/>
                </a:lnTo>
                <a:lnTo>
                  <a:pt x="552" y="362"/>
                </a:lnTo>
                <a:lnTo>
                  <a:pt x="547" y="357"/>
                </a:lnTo>
                <a:close/>
              </a:path>
            </a:pathLst>
          </a:custGeom>
          <a:solidFill>
            <a:schemeClr val="bg1"/>
          </a:solidFill>
          <a:ln w="9525">
            <a:solidFill>
              <a:schemeClr val="bg1">
                <a:lumMod val="65000"/>
              </a:schemeClr>
            </a:solidFill>
            <a:round/>
            <a:headEnd/>
            <a:tailEnd/>
          </a:ln>
        </p:spPr>
        <p:txBody>
          <a:bodyPr/>
          <a:lstStyle/>
          <a:p>
            <a:pPr eaLnBrk="1" fontAlgn="auto" hangingPunct="1">
              <a:spcBef>
                <a:spcPts val="0"/>
              </a:spcBef>
              <a:spcAft>
                <a:spcPts val="0"/>
              </a:spcAft>
              <a:defRPr/>
            </a:pPr>
            <a:endParaRPr lang="en-US" sz="600">
              <a:latin typeface="Arial"/>
              <a:cs typeface="Arial"/>
            </a:endParaRPr>
          </a:p>
        </p:txBody>
      </p:sp>
      <p:sp>
        <p:nvSpPr>
          <p:cNvPr id="106" name="TextBox 105">
            <a:extLst>
              <a:ext uri="{FF2B5EF4-FFF2-40B4-BE49-F238E27FC236}">
                <a16:creationId xmlns:a16="http://schemas.microsoft.com/office/drawing/2014/main" id="{E6A06BDB-3964-0CF1-1B3F-939624C0B89B}"/>
              </a:ext>
            </a:extLst>
          </p:cNvPr>
          <p:cNvSpPr txBox="1"/>
          <p:nvPr/>
        </p:nvSpPr>
        <p:spPr bwMode="auto">
          <a:xfrm>
            <a:off x="1398588" y="5502275"/>
            <a:ext cx="415925"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Alaska</a:t>
            </a:r>
          </a:p>
        </p:txBody>
      </p:sp>
      <p:sp>
        <p:nvSpPr>
          <p:cNvPr id="107" name="TextBox 106">
            <a:extLst>
              <a:ext uri="{FF2B5EF4-FFF2-40B4-BE49-F238E27FC236}">
                <a16:creationId xmlns:a16="http://schemas.microsoft.com/office/drawing/2014/main" id="{F7C81767-55B1-43ED-09C4-1CE92B064892}"/>
              </a:ext>
            </a:extLst>
          </p:cNvPr>
          <p:cNvSpPr txBox="1"/>
          <p:nvPr/>
        </p:nvSpPr>
        <p:spPr bwMode="auto">
          <a:xfrm>
            <a:off x="3151188" y="6188075"/>
            <a:ext cx="415925"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Hawaii</a:t>
            </a:r>
          </a:p>
        </p:txBody>
      </p:sp>
      <p:sp>
        <p:nvSpPr>
          <p:cNvPr id="108" name="TextBox 107">
            <a:extLst>
              <a:ext uri="{FF2B5EF4-FFF2-40B4-BE49-F238E27FC236}">
                <a16:creationId xmlns:a16="http://schemas.microsoft.com/office/drawing/2014/main" id="{42E0CB9A-67E0-2FC5-5801-BD815D40135B}"/>
              </a:ext>
            </a:extLst>
          </p:cNvPr>
          <p:cNvSpPr txBox="1"/>
          <p:nvPr/>
        </p:nvSpPr>
        <p:spPr bwMode="auto">
          <a:xfrm>
            <a:off x="7932738" y="2835275"/>
            <a:ext cx="509587"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Delaware</a:t>
            </a:r>
          </a:p>
        </p:txBody>
      </p:sp>
      <p:sp>
        <p:nvSpPr>
          <p:cNvPr id="109" name="TextBox 108">
            <a:extLst>
              <a:ext uri="{FF2B5EF4-FFF2-40B4-BE49-F238E27FC236}">
                <a16:creationId xmlns:a16="http://schemas.microsoft.com/office/drawing/2014/main" id="{A0E1A8D1-9CB5-A18E-328A-6B6A7ED74D35}"/>
              </a:ext>
            </a:extLst>
          </p:cNvPr>
          <p:cNvSpPr txBox="1"/>
          <p:nvPr/>
        </p:nvSpPr>
        <p:spPr bwMode="auto">
          <a:xfrm>
            <a:off x="7861300" y="2530475"/>
            <a:ext cx="415925" cy="276225"/>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New</a:t>
            </a:r>
          </a:p>
          <a:p>
            <a:pPr algn="ctr" eaLnBrk="1" fontAlgn="auto" hangingPunct="1">
              <a:spcBef>
                <a:spcPts val="0"/>
              </a:spcBef>
              <a:spcAft>
                <a:spcPts val="0"/>
              </a:spcAft>
              <a:defRPr/>
            </a:pPr>
            <a:r>
              <a:rPr lang="en-US" sz="600">
                <a:solidFill>
                  <a:schemeClr val="tx1">
                    <a:lumMod val="65000"/>
                    <a:lumOff val="35000"/>
                  </a:schemeClr>
                </a:solidFill>
                <a:latin typeface="Arial"/>
                <a:cs typeface="Arial"/>
              </a:rPr>
              <a:t>Jersey</a:t>
            </a:r>
          </a:p>
        </p:txBody>
      </p:sp>
      <p:sp>
        <p:nvSpPr>
          <p:cNvPr id="110" name="TextBox 109">
            <a:extLst>
              <a:ext uri="{FF2B5EF4-FFF2-40B4-BE49-F238E27FC236}">
                <a16:creationId xmlns:a16="http://schemas.microsoft.com/office/drawing/2014/main" id="{A07ADFE8-074A-EDBE-0F6C-13B292F971DF}"/>
              </a:ext>
            </a:extLst>
          </p:cNvPr>
          <p:cNvSpPr txBox="1"/>
          <p:nvPr/>
        </p:nvSpPr>
        <p:spPr bwMode="auto">
          <a:xfrm>
            <a:off x="7732713" y="1539875"/>
            <a:ext cx="481012"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Vermont</a:t>
            </a:r>
          </a:p>
        </p:txBody>
      </p:sp>
      <p:sp>
        <p:nvSpPr>
          <p:cNvPr id="111" name="TextBox 110">
            <a:extLst>
              <a:ext uri="{FF2B5EF4-FFF2-40B4-BE49-F238E27FC236}">
                <a16:creationId xmlns:a16="http://schemas.microsoft.com/office/drawing/2014/main" id="{7842EC92-72B3-1EEE-C230-330B7EEAEBE9}"/>
              </a:ext>
            </a:extLst>
          </p:cNvPr>
          <p:cNvSpPr txBox="1"/>
          <p:nvPr/>
        </p:nvSpPr>
        <p:spPr bwMode="auto">
          <a:xfrm>
            <a:off x="7889875" y="1692275"/>
            <a:ext cx="557213" cy="276225"/>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New</a:t>
            </a:r>
          </a:p>
          <a:p>
            <a:pPr algn="ctr" eaLnBrk="1" fontAlgn="auto" hangingPunct="1">
              <a:spcBef>
                <a:spcPts val="0"/>
              </a:spcBef>
              <a:spcAft>
                <a:spcPts val="0"/>
              </a:spcAft>
              <a:defRPr/>
            </a:pPr>
            <a:r>
              <a:rPr lang="en-US" sz="600">
                <a:solidFill>
                  <a:schemeClr val="tx1">
                    <a:lumMod val="65000"/>
                    <a:lumOff val="35000"/>
                  </a:schemeClr>
                </a:solidFill>
                <a:latin typeface="Arial"/>
                <a:cs typeface="Arial"/>
              </a:rPr>
              <a:t>Hampshire</a:t>
            </a:r>
          </a:p>
        </p:txBody>
      </p:sp>
      <p:sp>
        <p:nvSpPr>
          <p:cNvPr id="112" name="TextBox 111">
            <a:extLst>
              <a:ext uri="{FF2B5EF4-FFF2-40B4-BE49-F238E27FC236}">
                <a16:creationId xmlns:a16="http://schemas.microsoft.com/office/drawing/2014/main" id="{D3267A09-266C-BBCC-2B9A-FDA50288D2D2}"/>
              </a:ext>
            </a:extLst>
          </p:cNvPr>
          <p:cNvSpPr txBox="1"/>
          <p:nvPr/>
        </p:nvSpPr>
        <p:spPr bwMode="auto">
          <a:xfrm>
            <a:off x="7988300" y="1997075"/>
            <a:ext cx="698500"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Massachusetts</a:t>
            </a:r>
          </a:p>
        </p:txBody>
      </p:sp>
      <p:sp>
        <p:nvSpPr>
          <p:cNvPr id="113" name="TextBox 112">
            <a:extLst>
              <a:ext uri="{FF2B5EF4-FFF2-40B4-BE49-F238E27FC236}">
                <a16:creationId xmlns:a16="http://schemas.microsoft.com/office/drawing/2014/main" id="{318FDD5B-268B-24FB-B5C3-56EB7FD048F2}"/>
              </a:ext>
            </a:extLst>
          </p:cNvPr>
          <p:cNvSpPr txBox="1"/>
          <p:nvPr/>
        </p:nvSpPr>
        <p:spPr bwMode="auto">
          <a:xfrm>
            <a:off x="7818438" y="2149475"/>
            <a:ext cx="593725" cy="184150"/>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Connecticut</a:t>
            </a:r>
          </a:p>
        </p:txBody>
      </p:sp>
      <p:sp>
        <p:nvSpPr>
          <p:cNvPr id="115" name="TextBox 114">
            <a:extLst>
              <a:ext uri="{FF2B5EF4-FFF2-40B4-BE49-F238E27FC236}">
                <a16:creationId xmlns:a16="http://schemas.microsoft.com/office/drawing/2014/main" id="{28255F5A-9755-82E4-81C3-4CDF263A3FA8}"/>
              </a:ext>
            </a:extLst>
          </p:cNvPr>
          <p:cNvSpPr txBox="1"/>
          <p:nvPr/>
        </p:nvSpPr>
        <p:spPr bwMode="auto">
          <a:xfrm>
            <a:off x="8275638" y="2178050"/>
            <a:ext cx="411162" cy="276225"/>
          </a:xfrm>
          <a:prstGeom prst="rect">
            <a:avLst/>
          </a:prstGeom>
          <a:noFill/>
        </p:spPr>
        <p:txBody>
          <a:bodyPr wrap="none">
            <a:spAutoFit/>
          </a:bodyPr>
          <a:lstStyle/>
          <a:p>
            <a:pPr algn="ctr" eaLnBrk="1" fontAlgn="auto" hangingPunct="1">
              <a:spcBef>
                <a:spcPts val="0"/>
              </a:spcBef>
              <a:spcAft>
                <a:spcPts val="0"/>
              </a:spcAft>
              <a:defRPr/>
            </a:pPr>
            <a:r>
              <a:rPr lang="en-US" sz="600">
                <a:solidFill>
                  <a:schemeClr val="tx1">
                    <a:lumMod val="65000"/>
                    <a:lumOff val="35000"/>
                  </a:schemeClr>
                </a:solidFill>
                <a:latin typeface="Arial"/>
                <a:cs typeface="Arial"/>
              </a:rPr>
              <a:t>Rhode</a:t>
            </a:r>
          </a:p>
          <a:p>
            <a:pPr algn="ctr" eaLnBrk="1" fontAlgn="auto" hangingPunct="1">
              <a:spcBef>
                <a:spcPts val="0"/>
              </a:spcBef>
              <a:spcAft>
                <a:spcPts val="0"/>
              </a:spcAft>
              <a:defRPr/>
            </a:pPr>
            <a:r>
              <a:rPr lang="en-US" sz="600">
                <a:solidFill>
                  <a:schemeClr val="tx1">
                    <a:lumMod val="65000"/>
                    <a:lumOff val="35000"/>
                  </a:schemeClr>
                </a:solidFill>
                <a:latin typeface="Arial"/>
                <a:cs typeface="Arial"/>
              </a:rPr>
              <a:t>Island</a:t>
            </a:r>
          </a:p>
        </p:txBody>
      </p:sp>
      <p:sp>
        <p:nvSpPr>
          <p:cNvPr id="3" name="TextBox 2">
            <a:extLst>
              <a:ext uri="{FF2B5EF4-FFF2-40B4-BE49-F238E27FC236}">
                <a16:creationId xmlns:a16="http://schemas.microsoft.com/office/drawing/2014/main" id="{9622C2B3-78EA-4910-4CDE-CF36AAB19F09}"/>
              </a:ext>
            </a:extLst>
          </p:cNvPr>
          <p:cNvSpPr txBox="1"/>
          <p:nvPr/>
        </p:nvSpPr>
        <p:spPr bwMode="auto">
          <a:xfrm>
            <a:off x="3533775" y="741363"/>
            <a:ext cx="1965325" cy="276225"/>
          </a:xfrm>
          <a:prstGeom prst="rect">
            <a:avLst/>
          </a:prstGeom>
          <a:solidFill>
            <a:schemeClr val="bg1"/>
          </a:solidFill>
          <a:ln w="28575">
            <a:solidFill>
              <a:srgbClr val="92D050"/>
            </a:solidFill>
          </a:ln>
          <a:effectLst>
            <a:outerShdw blurRad="50800" dist="38100" dir="18900000" algn="bl" rotWithShape="0">
              <a:prstClr val="black">
                <a:alpha val="40000"/>
              </a:prstClr>
            </a:outerShdw>
          </a:effectLst>
        </p:spPr>
        <p:txBody>
          <a:bodyPr>
            <a:spAutoFit/>
          </a:bodyPr>
          <a:lstStyle/>
          <a:p>
            <a:pPr algn="ctr" eaLnBrk="1" hangingPunct="1">
              <a:defRPr/>
            </a:pPr>
            <a:r>
              <a:rPr lang="en-US" sz="1200" b="1"/>
              <a:t>Region 1 (Midwest)</a:t>
            </a:r>
          </a:p>
        </p:txBody>
      </p:sp>
      <p:sp>
        <p:nvSpPr>
          <p:cNvPr id="114" name="TextBox 113">
            <a:extLst>
              <a:ext uri="{FF2B5EF4-FFF2-40B4-BE49-F238E27FC236}">
                <a16:creationId xmlns:a16="http://schemas.microsoft.com/office/drawing/2014/main" id="{C4E03FCA-EB0D-1296-E61A-653C48A9D360}"/>
              </a:ext>
            </a:extLst>
          </p:cNvPr>
          <p:cNvSpPr txBox="1"/>
          <p:nvPr/>
        </p:nvSpPr>
        <p:spPr bwMode="auto">
          <a:xfrm>
            <a:off x="5106987" y="6065689"/>
            <a:ext cx="1965325" cy="276225"/>
          </a:xfrm>
          <a:prstGeom prst="rect">
            <a:avLst/>
          </a:prstGeom>
          <a:solidFill>
            <a:schemeClr val="bg1"/>
          </a:solidFill>
          <a:ln w="28575">
            <a:solidFill>
              <a:schemeClr val="accent2">
                <a:lumMod val="20000"/>
                <a:lumOff val="80000"/>
              </a:schemeClr>
            </a:solidFill>
          </a:ln>
          <a:effectLst>
            <a:outerShdw blurRad="50800" dist="38100" dir="18900000" algn="bl" rotWithShape="0">
              <a:prstClr val="black">
                <a:alpha val="40000"/>
              </a:prstClr>
            </a:outerShdw>
          </a:effectLst>
        </p:spPr>
        <p:txBody>
          <a:bodyPr>
            <a:spAutoFit/>
          </a:bodyPr>
          <a:lstStyle/>
          <a:p>
            <a:pPr algn="ctr" eaLnBrk="1" hangingPunct="1">
              <a:defRPr/>
            </a:pPr>
            <a:r>
              <a:rPr lang="en-US" sz="1200" b="1"/>
              <a:t>Region III (South)</a:t>
            </a:r>
          </a:p>
        </p:txBody>
      </p:sp>
      <p:sp>
        <p:nvSpPr>
          <p:cNvPr id="116" name="TextBox 115">
            <a:extLst>
              <a:ext uri="{FF2B5EF4-FFF2-40B4-BE49-F238E27FC236}">
                <a16:creationId xmlns:a16="http://schemas.microsoft.com/office/drawing/2014/main" id="{7196152F-9A91-F30B-D7B9-C38F8D239C46}"/>
              </a:ext>
            </a:extLst>
          </p:cNvPr>
          <p:cNvSpPr txBox="1"/>
          <p:nvPr/>
        </p:nvSpPr>
        <p:spPr bwMode="auto">
          <a:xfrm>
            <a:off x="5926138" y="1004888"/>
            <a:ext cx="1965325" cy="276225"/>
          </a:xfrm>
          <a:prstGeom prst="rect">
            <a:avLst/>
          </a:prstGeom>
          <a:solidFill>
            <a:schemeClr val="bg1"/>
          </a:solidFill>
          <a:ln w="28575">
            <a:solidFill>
              <a:srgbClr val="FFFF00"/>
            </a:solidFill>
          </a:ln>
          <a:effectLst>
            <a:outerShdw blurRad="50800" dist="38100" dir="18900000" algn="bl" rotWithShape="0">
              <a:prstClr val="black">
                <a:alpha val="40000"/>
              </a:prstClr>
            </a:outerShdw>
          </a:effectLst>
        </p:spPr>
        <p:txBody>
          <a:bodyPr>
            <a:spAutoFit/>
          </a:bodyPr>
          <a:lstStyle/>
          <a:p>
            <a:pPr algn="ctr" eaLnBrk="1" hangingPunct="1">
              <a:defRPr/>
            </a:pPr>
            <a:r>
              <a:rPr lang="en-US" sz="1200" b="1"/>
              <a:t>Region II (Central)</a:t>
            </a:r>
          </a:p>
        </p:txBody>
      </p:sp>
      <p:cxnSp>
        <p:nvCxnSpPr>
          <p:cNvPr id="7" name="Straight Arrow Connector 6">
            <a:extLst>
              <a:ext uri="{FF2B5EF4-FFF2-40B4-BE49-F238E27FC236}">
                <a16:creationId xmlns:a16="http://schemas.microsoft.com/office/drawing/2014/main" id="{4927DFDA-B637-A2F6-9D7E-BDFD64F76FD6}"/>
              </a:ext>
            </a:extLst>
          </p:cNvPr>
          <p:cNvCxnSpPr>
            <a:cxnSpLocks/>
            <a:stCxn id="3" idx="2"/>
          </p:cNvCxnSpPr>
          <p:nvPr/>
        </p:nvCxnSpPr>
        <p:spPr bwMode="auto">
          <a:xfrm>
            <a:off x="4516438" y="1017588"/>
            <a:ext cx="7937" cy="393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2D3109A-27B0-91BC-829F-E79F318C66AF}"/>
              </a:ext>
            </a:extLst>
          </p:cNvPr>
          <p:cNvCxnSpPr>
            <a:cxnSpLocks/>
          </p:cNvCxnSpPr>
          <p:nvPr/>
        </p:nvCxnSpPr>
        <p:spPr bwMode="auto">
          <a:xfrm flipV="1">
            <a:off x="6137275" y="4772819"/>
            <a:ext cx="147638" cy="12453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48BFA06-5534-4001-7DF4-8B2EADAA57FC}"/>
              </a:ext>
            </a:extLst>
          </p:cNvPr>
          <p:cNvCxnSpPr>
            <a:cxnSpLocks/>
            <a:stCxn id="116" idx="2"/>
          </p:cNvCxnSpPr>
          <p:nvPr/>
        </p:nvCxnSpPr>
        <p:spPr bwMode="auto">
          <a:xfrm flipH="1">
            <a:off x="6581776" y="1281113"/>
            <a:ext cx="327025" cy="18097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A534E81-319C-F64E-5772-F37ABB81ADC9}"/>
              </a:ext>
            </a:extLst>
          </p:cNvPr>
          <p:cNvSpPr txBox="1">
            <a:spLocks/>
          </p:cNvSpPr>
          <p:nvPr/>
        </p:nvSpPr>
        <p:spPr>
          <a:xfrm>
            <a:off x="0" y="-948"/>
            <a:ext cx="4287838" cy="739056"/>
          </a:xfrm>
          <a:prstGeom prst="rect">
            <a:avLst/>
          </a:prstGeom>
        </p:spPr>
        <p:txBody>
          <a:bodyPr rIns="0" anchor="ctr">
            <a:normAutofit/>
          </a:bodyPr>
          <a:lstStyle>
            <a:lvl1pPr algn="ctr" defTabSz="914400" rtl="0" eaLnBrk="1" latinLnBrk="0" hangingPunct="1">
              <a:lnSpc>
                <a:spcPct val="90000"/>
              </a:lnSpc>
              <a:spcBef>
                <a:spcPct val="0"/>
              </a:spcBef>
              <a:buNone/>
              <a:defRPr lang="en-US" sz="6000" b="1" kern="1200">
                <a:solidFill>
                  <a:schemeClr val="tx1"/>
                </a:solidFill>
                <a:latin typeface="Helvetica" panose="020B0500000000000000" pitchFamily="34" charset="0"/>
                <a:ea typeface="+mj-ea"/>
                <a:cs typeface="+mj-cs"/>
              </a:defRPr>
            </a:lvl1pPr>
          </a:lstStyle>
          <a:p>
            <a:r>
              <a:rPr lang="en-US" sz="3600" dirty="0"/>
              <a:t>Our Footprint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4313"/>
    </mc:Choice>
    <mc:Fallback xmlns="">
      <p:transition spd="slow" advTm="1431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114C-CDE1-DB80-D22B-629F237CCE52}"/>
              </a:ext>
            </a:extLst>
          </p:cNvPr>
          <p:cNvSpPr>
            <a:spLocks noGrp="1"/>
          </p:cNvSpPr>
          <p:nvPr>
            <p:ph type="ctrTitle"/>
          </p:nvPr>
        </p:nvSpPr>
        <p:spPr>
          <a:xfrm>
            <a:off x="2044709" y="1741337"/>
            <a:ext cx="5054352" cy="2387918"/>
          </a:xfrm>
        </p:spPr>
        <p:txBody>
          <a:bodyPr anchor="ctr">
            <a:normAutofit/>
          </a:bodyPr>
          <a:lstStyle/>
          <a:p>
            <a:r>
              <a:rPr lang="en-US" sz="4200" dirty="0">
                <a:solidFill>
                  <a:schemeClr val="tx2"/>
                </a:solidFill>
              </a:rPr>
              <a:t>Who is the Agriculture Claims Association</a:t>
            </a:r>
          </a:p>
        </p:txBody>
      </p:sp>
      <p:sp>
        <p:nvSpPr>
          <p:cNvPr id="3" name="Subtitle 2">
            <a:extLst>
              <a:ext uri="{FF2B5EF4-FFF2-40B4-BE49-F238E27FC236}">
                <a16:creationId xmlns:a16="http://schemas.microsoft.com/office/drawing/2014/main" id="{C84E56B1-61DF-2682-9F79-227844FC7DF2}"/>
              </a:ext>
            </a:extLst>
          </p:cNvPr>
          <p:cNvSpPr>
            <a:spLocks noGrp="1"/>
          </p:cNvSpPr>
          <p:nvPr>
            <p:ph type="subTitle" idx="1"/>
          </p:nvPr>
        </p:nvSpPr>
        <p:spPr>
          <a:xfrm>
            <a:off x="2043547" y="3702297"/>
            <a:ext cx="5055514" cy="682079"/>
          </a:xfrm>
        </p:spPr>
        <p:txBody>
          <a:bodyPr>
            <a:normAutofit fontScale="92500"/>
          </a:bodyPr>
          <a:lstStyle/>
          <a:p>
            <a:r>
              <a:rPr lang="en-US" sz="3600" b="1" dirty="0">
                <a:solidFill>
                  <a:schemeClr val="tx2"/>
                </a:solidFill>
                <a:latin typeface="+mn-lt"/>
              </a:rPr>
              <a:t>Why should I be a member?</a:t>
            </a:r>
          </a:p>
        </p:txBody>
      </p:sp>
    </p:spTree>
    <p:custDataLst>
      <p:tags r:id="rId1"/>
    </p:custDataLst>
    <p:extLst>
      <p:ext uri="{BB962C8B-B14F-4D97-AF65-F5344CB8AC3E}">
        <p14:creationId xmlns:p14="http://schemas.microsoft.com/office/powerpoint/2010/main" val="3943755020"/>
      </p:ext>
    </p:extLst>
  </p:cSld>
  <p:clrMapOvr>
    <a:masterClrMapping/>
  </p:clrMapOvr>
  <mc:AlternateContent xmlns:mc="http://schemas.openxmlformats.org/markup-compatibility/2006" xmlns:p14="http://schemas.microsoft.com/office/powerpoint/2010/main">
    <mc:Choice Requires="p14">
      <p:transition spd="slow" p14:dur="2000" advTm="5565"/>
    </mc:Choice>
    <mc:Fallback xmlns="">
      <p:transition spd="slow" advTm="556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B51901-EF31-D7C6-6898-2A96A3824EC4}"/>
              </a:ext>
            </a:extLst>
          </p:cNvPr>
          <p:cNvSpPr>
            <a:spLocks noGrp="1"/>
          </p:cNvSpPr>
          <p:nvPr>
            <p:ph idx="4294967295"/>
          </p:nvPr>
        </p:nvSpPr>
        <p:spPr>
          <a:xfrm>
            <a:off x="628650" y="1336675"/>
            <a:ext cx="7886700" cy="4840288"/>
          </a:xfrm>
          <a:prstGeom prst="rect">
            <a:avLst/>
          </a:prstGeom>
        </p:spPr>
        <p:txBody>
          <a:bodyPr>
            <a:normAutofit fontScale="47500" lnSpcReduction="20000"/>
          </a:bodyPr>
          <a:lstStyle/>
          <a:p>
            <a:pPr algn="l" fontAlgn="base">
              <a:lnSpc>
                <a:spcPct val="120000"/>
              </a:lnSpc>
              <a:spcBef>
                <a:spcPts val="600"/>
              </a:spcBef>
              <a:spcAft>
                <a:spcPts val="600"/>
              </a:spcAft>
              <a:buNone/>
            </a:pPr>
            <a:r>
              <a:rPr lang="en-US" b="1" i="0" dirty="0">
                <a:solidFill>
                  <a:srgbClr val="383838"/>
                </a:solidFill>
                <a:effectLst/>
                <a:latin typeface="inherit"/>
              </a:rPr>
              <a:t>Valuable Resources</a:t>
            </a:r>
            <a:endParaRPr lang="en-US" b="0" i="0" dirty="0">
              <a:solidFill>
                <a:srgbClr val="383838"/>
              </a:solidFill>
              <a:effectLst/>
              <a:latin typeface="Ubuntu" panose="020B0504030602030204" pitchFamily="34" charset="0"/>
            </a:endParaRPr>
          </a:p>
          <a:p>
            <a:pPr marL="0" indent="0" algn="l" fontAlgn="base">
              <a:lnSpc>
                <a:spcPct val="120000"/>
              </a:lnSpc>
              <a:spcBef>
                <a:spcPts val="600"/>
              </a:spcBef>
              <a:spcAft>
                <a:spcPts val="600"/>
              </a:spcAft>
              <a:buNone/>
            </a:pPr>
            <a:r>
              <a:rPr lang="en-US" b="0" i="0" dirty="0">
                <a:solidFill>
                  <a:srgbClr val="383838"/>
                </a:solidFill>
                <a:effectLst/>
                <a:latin typeface="Ubuntu" panose="020B0504030602030204" pitchFamily="34" charset="0"/>
              </a:rPr>
              <a:t>As an ACA member, you access a library of </a:t>
            </a:r>
            <a:r>
              <a:rPr lang="en-US" b="0" i="1" dirty="0">
                <a:solidFill>
                  <a:srgbClr val="383838"/>
                </a:solidFill>
                <a:effectLst/>
                <a:latin typeface="inherit"/>
              </a:rPr>
              <a:t>Agricultural Claims Checklists and Forms</a:t>
            </a:r>
            <a:r>
              <a:rPr lang="en-US" b="0" i="0" dirty="0">
                <a:solidFill>
                  <a:srgbClr val="383838"/>
                </a:solidFill>
                <a:effectLst/>
                <a:latin typeface="Ubuntu" panose="020B0504030602030204" pitchFamily="34" charset="0"/>
              </a:rPr>
              <a:t> to streamline your work efficiently.</a:t>
            </a:r>
          </a:p>
          <a:p>
            <a:pPr marL="0" indent="0" algn="l" fontAlgn="base">
              <a:lnSpc>
                <a:spcPct val="120000"/>
              </a:lnSpc>
              <a:spcBef>
                <a:spcPts val="600"/>
              </a:spcBef>
              <a:spcAft>
                <a:spcPts val="600"/>
              </a:spcAft>
              <a:buNone/>
            </a:pPr>
            <a:r>
              <a:rPr lang="en-US" b="0" i="0" dirty="0">
                <a:solidFill>
                  <a:srgbClr val="383838"/>
                </a:solidFill>
                <a:effectLst/>
                <a:latin typeface="Ubuntu" panose="020B0504030602030204" pitchFamily="34" charset="0"/>
              </a:rPr>
              <a:t>Strengthen your skills with detailed </a:t>
            </a:r>
            <a:r>
              <a:rPr lang="en-US" b="0" i="1" dirty="0">
                <a:solidFill>
                  <a:srgbClr val="383838"/>
                </a:solidFill>
                <a:effectLst/>
                <a:latin typeface="inherit"/>
              </a:rPr>
              <a:t>Case Studies</a:t>
            </a:r>
            <a:r>
              <a:rPr lang="en-US" b="0" i="0" dirty="0">
                <a:solidFill>
                  <a:srgbClr val="383838"/>
                </a:solidFill>
                <a:effectLst/>
                <a:latin typeface="Ubuntu" panose="020B0504030602030204" pitchFamily="34" charset="0"/>
              </a:rPr>
              <a:t> that provide practical solutions to complex issues.</a:t>
            </a:r>
          </a:p>
          <a:p>
            <a:pPr marL="0" indent="0" algn="l" fontAlgn="base">
              <a:lnSpc>
                <a:spcPct val="120000"/>
              </a:lnSpc>
              <a:spcBef>
                <a:spcPts val="600"/>
              </a:spcBef>
              <a:spcAft>
                <a:spcPts val="600"/>
              </a:spcAft>
              <a:buNone/>
            </a:pPr>
            <a:r>
              <a:rPr lang="en-US" b="0" i="0" dirty="0">
                <a:solidFill>
                  <a:srgbClr val="383838"/>
                </a:solidFill>
                <a:effectLst/>
                <a:latin typeface="Ubuntu" panose="020B0504030602030204" pitchFamily="34" charset="0"/>
              </a:rPr>
              <a:t>Access curated </a:t>
            </a:r>
            <a:r>
              <a:rPr lang="en-US" b="0" i="1" dirty="0">
                <a:solidFill>
                  <a:srgbClr val="383838"/>
                </a:solidFill>
                <a:effectLst/>
                <a:latin typeface="inherit"/>
              </a:rPr>
              <a:t>Web Resources and Links</a:t>
            </a:r>
            <a:r>
              <a:rPr lang="en-US" b="0" i="0" dirty="0">
                <a:solidFill>
                  <a:srgbClr val="383838"/>
                </a:solidFill>
                <a:effectLst/>
                <a:latin typeface="Ubuntu" panose="020B0504030602030204" pitchFamily="34" charset="0"/>
              </a:rPr>
              <a:t> to stay informed about the latest industry developments (see below for a preview).</a:t>
            </a:r>
          </a:p>
          <a:p>
            <a:pPr algn="l" fontAlgn="base">
              <a:lnSpc>
                <a:spcPct val="120000"/>
              </a:lnSpc>
              <a:spcBef>
                <a:spcPts val="600"/>
              </a:spcBef>
              <a:spcAft>
                <a:spcPts val="600"/>
              </a:spcAft>
              <a:buNone/>
            </a:pPr>
            <a:r>
              <a:rPr lang="en-US" b="1" i="0" dirty="0">
                <a:solidFill>
                  <a:srgbClr val="383838"/>
                </a:solidFill>
                <a:effectLst/>
                <a:latin typeface="inherit"/>
              </a:rPr>
              <a:t>Past Conference Content</a:t>
            </a:r>
            <a:endParaRPr lang="en-US" b="0" i="0" dirty="0">
              <a:solidFill>
                <a:srgbClr val="383838"/>
              </a:solidFill>
              <a:effectLst/>
              <a:latin typeface="Ubuntu" panose="020B0504030602030204" pitchFamily="34" charset="0"/>
            </a:endParaRPr>
          </a:p>
          <a:p>
            <a:pPr algn="l" fontAlgn="base">
              <a:lnSpc>
                <a:spcPct val="120000"/>
              </a:lnSpc>
              <a:spcBef>
                <a:spcPts val="600"/>
              </a:spcBef>
              <a:spcAft>
                <a:spcPts val="600"/>
              </a:spcAft>
              <a:buNone/>
            </a:pPr>
            <a:r>
              <a:rPr lang="en-US" b="0" i="0" dirty="0">
                <a:solidFill>
                  <a:srgbClr val="383838"/>
                </a:solidFill>
                <a:effectLst/>
                <a:latin typeface="Ubuntu" panose="020B0504030602030204" pitchFamily="34" charset="0"/>
              </a:rPr>
              <a:t>Revisit past conferences with </a:t>
            </a:r>
            <a:r>
              <a:rPr lang="en-US" b="0" i="1" dirty="0">
                <a:solidFill>
                  <a:srgbClr val="383838"/>
                </a:solidFill>
                <a:effectLst/>
                <a:latin typeface="inherit"/>
              </a:rPr>
              <a:t>Presentation Videos, Training Material, and PDFs</a:t>
            </a:r>
            <a:r>
              <a:rPr lang="en-US" b="0" i="0" dirty="0">
                <a:solidFill>
                  <a:srgbClr val="383838"/>
                </a:solidFill>
                <a:effectLst/>
                <a:latin typeface="Ubuntu" panose="020B0504030602030204" pitchFamily="34" charset="0"/>
              </a:rPr>
              <a:t> of presentations.</a:t>
            </a:r>
          </a:p>
          <a:p>
            <a:pPr algn="l" fontAlgn="base">
              <a:lnSpc>
                <a:spcPct val="120000"/>
              </a:lnSpc>
              <a:spcBef>
                <a:spcPts val="600"/>
              </a:spcBef>
              <a:spcAft>
                <a:spcPts val="600"/>
              </a:spcAft>
              <a:buNone/>
            </a:pPr>
            <a:r>
              <a:rPr lang="en-US" b="1" i="0" dirty="0">
                <a:solidFill>
                  <a:srgbClr val="383838"/>
                </a:solidFill>
                <a:effectLst/>
                <a:latin typeface="inherit"/>
              </a:rPr>
              <a:t>Continuing Education</a:t>
            </a:r>
            <a:endParaRPr lang="en-US" b="0" i="0" dirty="0">
              <a:solidFill>
                <a:srgbClr val="383838"/>
              </a:solidFill>
              <a:effectLst/>
              <a:latin typeface="Ubuntu" panose="020B0504030602030204" pitchFamily="34" charset="0"/>
            </a:endParaRPr>
          </a:p>
          <a:p>
            <a:pPr algn="l" fontAlgn="base">
              <a:lnSpc>
                <a:spcPct val="120000"/>
              </a:lnSpc>
              <a:spcBef>
                <a:spcPts val="600"/>
              </a:spcBef>
              <a:spcAft>
                <a:spcPts val="600"/>
              </a:spcAft>
              <a:buNone/>
            </a:pPr>
            <a:r>
              <a:rPr lang="en-US" b="0" i="0" dirty="0">
                <a:solidFill>
                  <a:srgbClr val="383838"/>
                </a:solidFill>
                <a:effectLst/>
                <a:latin typeface="Ubuntu" panose="020B0504030602030204" pitchFamily="34" charset="0"/>
              </a:rPr>
              <a:t>Earn </a:t>
            </a:r>
            <a:r>
              <a:rPr lang="en-US" b="0" i="1" dirty="0">
                <a:solidFill>
                  <a:srgbClr val="383838"/>
                </a:solidFill>
                <a:effectLst/>
                <a:latin typeface="inherit"/>
              </a:rPr>
              <a:t>Texas and Florida Continuing Education Credits</a:t>
            </a:r>
            <a:r>
              <a:rPr lang="en-US" b="0" i="0" dirty="0">
                <a:solidFill>
                  <a:srgbClr val="383838"/>
                </a:solidFill>
                <a:effectLst/>
                <a:latin typeface="Ubuntu" panose="020B0504030602030204" pitchFamily="34" charset="0"/>
              </a:rPr>
              <a:t> tailored to agricultural issues.</a:t>
            </a:r>
          </a:p>
          <a:p>
            <a:pPr algn="l" fontAlgn="base">
              <a:lnSpc>
                <a:spcPct val="120000"/>
              </a:lnSpc>
              <a:spcBef>
                <a:spcPts val="600"/>
              </a:spcBef>
              <a:spcAft>
                <a:spcPts val="600"/>
              </a:spcAft>
              <a:buNone/>
            </a:pPr>
            <a:r>
              <a:rPr lang="en-US" b="1" i="0" dirty="0">
                <a:solidFill>
                  <a:srgbClr val="383838"/>
                </a:solidFill>
                <a:effectLst/>
                <a:latin typeface="inherit"/>
              </a:rPr>
              <a:t>Exclusive Discounts</a:t>
            </a:r>
            <a:endParaRPr lang="en-US" b="0" i="0" dirty="0">
              <a:solidFill>
                <a:srgbClr val="383838"/>
              </a:solidFill>
              <a:effectLst/>
              <a:latin typeface="Ubuntu" panose="020B0504030602030204" pitchFamily="34" charset="0"/>
            </a:endParaRPr>
          </a:p>
          <a:p>
            <a:pPr algn="l" fontAlgn="base">
              <a:lnSpc>
                <a:spcPct val="120000"/>
              </a:lnSpc>
              <a:spcBef>
                <a:spcPts val="600"/>
              </a:spcBef>
              <a:spcAft>
                <a:spcPts val="600"/>
              </a:spcAft>
              <a:buNone/>
            </a:pPr>
            <a:r>
              <a:rPr lang="en-US" b="0" i="0" dirty="0">
                <a:solidFill>
                  <a:srgbClr val="383838"/>
                </a:solidFill>
                <a:effectLst/>
                <a:latin typeface="Ubuntu" panose="020B0504030602030204" pitchFamily="34" charset="0"/>
              </a:rPr>
              <a:t>Benefit from </a:t>
            </a:r>
            <a:r>
              <a:rPr lang="en-US" b="0" i="1" dirty="0">
                <a:solidFill>
                  <a:srgbClr val="383838"/>
                </a:solidFill>
                <a:effectLst/>
                <a:latin typeface="inherit"/>
              </a:rPr>
              <a:t>Discounted Registration</a:t>
            </a:r>
            <a:r>
              <a:rPr lang="en-US" b="0" i="0" dirty="0">
                <a:solidFill>
                  <a:srgbClr val="383838"/>
                </a:solidFill>
                <a:effectLst/>
                <a:latin typeface="Ubuntu" panose="020B0504030602030204" pitchFamily="34" charset="0"/>
              </a:rPr>
              <a:t> to conferences and reduced fees for top </a:t>
            </a:r>
            <a:r>
              <a:rPr lang="en-US" b="0" i="1" dirty="0">
                <a:solidFill>
                  <a:srgbClr val="383838"/>
                </a:solidFill>
                <a:effectLst/>
                <a:latin typeface="inherit"/>
              </a:rPr>
              <a:t>Training and Certifications</a:t>
            </a:r>
            <a:r>
              <a:rPr lang="en-US" b="0" i="0" dirty="0">
                <a:solidFill>
                  <a:srgbClr val="383838"/>
                </a:solidFill>
                <a:effectLst/>
                <a:latin typeface="Ubuntu" panose="020B0504030602030204" pitchFamily="34" charset="0"/>
              </a:rPr>
              <a:t>.</a:t>
            </a:r>
          </a:p>
          <a:p>
            <a:pPr algn="l" fontAlgn="base">
              <a:lnSpc>
                <a:spcPct val="120000"/>
              </a:lnSpc>
              <a:spcBef>
                <a:spcPts val="600"/>
              </a:spcBef>
              <a:spcAft>
                <a:spcPts val="600"/>
              </a:spcAft>
              <a:buNone/>
            </a:pPr>
            <a:r>
              <a:rPr lang="en-US" b="1" i="0" dirty="0">
                <a:solidFill>
                  <a:srgbClr val="383838"/>
                </a:solidFill>
                <a:effectLst/>
                <a:latin typeface="inherit"/>
              </a:rPr>
              <a:t>Connect with Experts</a:t>
            </a:r>
            <a:endParaRPr lang="en-US" b="0" i="0" dirty="0">
              <a:solidFill>
                <a:srgbClr val="383838"/>
              </a:solidFill>
              <a:effectLst/>
              <a:latin typeface="Ubuntu" panose="020B0504030602030204" pitchFamily="34" charset="0"/>
            </a:endParaRPr>
          </a:p>
          <a:p>
            <a:pPr marL="0" indent="0" algn="l" fontAlgn="base">
              <a:lnSpc>
                <a:spcPct val="120000"/>
              </a:lnSpc>
              <a:spcBef>
                <a:spcPts val="600"/>
              </a:spcBef>
              <a:spcAft>
                <a:spcPts val="600"/>
              </a:spcAft>
              <a:buNone/>
            </a:pPr>
            <a:r>
              <a:rPr lang="en-US" b="0" i="0" dirty="0">
                <a:solidFill>
                  <a:srgbClr val="383838"/>
                </a:solidFill>
                <a:effectLst/>
                <a:latin typeface="Ubuntu" panose="020B0504030602030204" pitchFamily="34" charset="0"/>
              </a:rPr>
              <a:t>Network with </a:t>
            </a:r>
            <a:r>
              <a:rPr lang="en-US" b="0" i="1" dirty="0">
                <a:solidFill>
                  <a:srgbClr val="383838"/>
                </a:solidFill>
                <a:effectLst/>
                <a:latin typeface="inherit"/>
              </a:rPr>
              <a:t>Industry Experts</a:t>
            </a:r>
            <a:r>
              <a:rPr lang="en-US" b="0" i="0" dirty="0">
                <a:solidFill>
                  <a:srgbClr val="383838"/>
                </a:solidFill>
                <a:effectLst/>
                <a:latin typeface="Ubuntu" panose="020B0504030602030204" pitchFamily="34" charset="0"/>
              </a:rPr>
              <a:t> like engineers, equipment salvors, and farm/ranch specialists for mentorship and collaboration.</a:t>
            </a:r>
          </a:p>
          <a:p>
            <a:pPr>
              <a:lnSpc>
                <a:spcPct val="120000"/>
              </a:lnSpc>
              <a:spcBef>
                <a:spcPts val="600"/>
              </a:spcBef>
              <a:spcAft>
                <a:spcPts val="600"/>
              </a:spcAft>
            </a:pPr>
            <a:endParaRPr lang="en-US" dirty="0"/>
          </a:p>
        </p:txBody>
      </p:sp>
    </p:spTree>
    <p:custDataLst>
      <p:tags r:id="rId1"/>
    </p:custDataLst>
    <p:extLst>
      <p:ext uri="{BB962C8B-B14F-4D97-AF65-F5344CB8AC3E}">
        <p14:creationId xmlns:p14="http://schemas.microsoft.com/office/powerpoint/2010/main" val="5349079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InETqPqf"/>
  <p:tag name="ARTICULATE_DESIGN_ID_1_OFFICE THEME" val="EXtTXrUB"/>
  <p:tag name="ARTICULATE_DESIGN_ID_TEMPLATE PRESENTATIONGO" val="5rBeeQy7"/>
  <p:tag name="ARTICULATE_DESIGN_ID_CUSTOM DESIGN" val="dnEdzCuA"/>
  <p:tag name="ARTICULATE_PROJECT_OPEN" val="0"/>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2470</TotalTime>
  <Words>640</Words>
  <Application>Microsoft Office PowerPoint</Application>
  <PresentationFormat>On-screen Show (4:3)</PresentationFormat>
  <Paragraphs>126</Paragraphs>
  <Slides>7</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ＭＳ Ｐゴシック</vt:lpstr>
      <vt:lpstr>Arial</vt:lpstr>
      <vt:lpstr>Calibri</vt:lpstr>
      <vt:lpstr>Calibri Light</vt:lpstr>
      <vt:lpstr>inherit</vt:lpstr>
      <vt:lpstr>Ubuntu</vt:lpstr>
      <vt:lpstr>Office Theme</vt:lpstr>
      <vt:lpstr>1_Office Theme</vt:lpstr>
      <vt:lpstr>Custom Design</vt:lpstr>
      <vt:lpstr>ACA Update</vt:lpstr>
      <vt:lpstr>PowerPoint Presentation</vt:lpstr>
      <vt:lpstr>New – Cow-out Module</vt:lpstr>
      <vt:lpstr>ACA – Plan 2025</vt:lpstr>
      <vt:lpstr>PowerPoint Presentation</vt:lpstr>
      <vt:lpstr>Who is the Agriculture Claims Association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Overdeer</dc:creator>
  <cp:lastModifiedBy>Karina Orr</cp:lastModifiedBy>
  <cp:revision>53</cp:revision>
  <cp:lastPrinted>2025-03-10T15:29:45Z</cp:lastPrinted>
  <dcterms:created xsi:type="dcterms:W3CDTF">2020-04-27T19:54:00Z</dcterms:created>
  <dcterms:modified xsi:type="dcterms:W3CDTF">2025-04-04T20:50:16Z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5B828856-660D-485C-921C-95707CEDFA0B</vt:lpwstr>
  </property>
  <property fmtid="{D5CDD505-2E9C-101B-9397-08002B2CF9AE}" pid="3" name="ArticulatePath">
    <vt:lpwstr>ACA-update</vt:lpwstr>
  </property>
</Properties>
</file>